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9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D55B-1F86-47A9-B230-5DE595377622}" type="datetimeFigureOut">
              <a:rPr lang="en-CA" smtClean="0"/>
              <a:t>2016-11-30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20A0-4BC4-430A-B06F-B5911EDAEB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6572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D55B-1F86-47A9-B230-5DE595377622}" type="datetimeFigureOut">
              <a:rPr lang="en-CA" smtClean="0"/>
              <a:t>2016-11-30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20A0-4BC4-430A-B06F-B5911EDAEB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6810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D55B-1F86-47A9-B230-5DE595377622}" type="datetimeFigureOut">
              <a:rPr lang="en-CA" smtClean="0"/>
              <a:t>2016-11-30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20A0-4BC4-430A-B06F-B5911EDAEB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1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D55B-1F86-47A9-B230-5DE595377622}" type="datetimeFigureOut">
              <a:rPr lang="en-CA" smtClean="0"/>
              <a:t>2016-11-30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20A0-4BC4-430A-B06F-B5911EDAEB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766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D55B-1F86-47A9-B230-5DE595377622}" type="datetimeFigureOut">
              <a:rPr lang="en-CA" smtClean="0"/>
              <a:t>2016-11-30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20A0-4BC4-430A-B06F-B5911EDAEB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6825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D55B-1F86-47A9-B230-5DE595377622}" type="datetimeFigureOut">
              <a:rPr lang="en-CA" smtClean="0"/>
              <a:t>2016-11-30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20A0-4BC4-430A-B06F-B5911EDAEB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5948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D55B-1F86-47A9-B230-5DE595377622}" type="datetimeFigureOut">
              <a:rPr lang="en-CA" smtClean="0"/>
              <a:t>2016-11-30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20A0-4BC4-430A-B06F-B5911EDAEB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9871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D55B-1F86-47A9-B230-5DE595377622}" type="datetimeFigureOut">
              <a:rPr lang="en-CA" smtClean="0"/>
              <a:t>2016-11-30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20A0-4BC4-430A-B06F-B5911EDAEB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566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D55B-1F86-47A9-B230-5DE595377622}" type="datetimeFigureOut">
              <a:rPr lang="en-CA" smtClean="0"/>
              <a:t>2016-11-30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20A0-4BC4-430A-B06F-B5911EDAEB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730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D55B-1F86-47A9-B230-5DE595377622}" type="datetimeFigureOut">
              <a:rPr lang="en-CA" smtClean="0"/>
              <a:t>2016-11-30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20A0-4BC4-430A-B06F-B5911EDAEB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9627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D55B-1F86-47A9-B230-5DE595377622}" type="datetimeFigureOut">
              <a:rPr lang="en-CA" smtClean="0"/>
              <a:t>2016-11-30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20A0-4BC4-430A-B06F-B5911EDAEB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4237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1D55B-1F86-47A9-B230-5DE595377622}" type="datetimeFigureOut">
              <a:rPr lang="en-CA" smtClean="0"/>
              <a:t>2016-11-30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320A0-4BC4-430A-B06F-B5911EDAEB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3965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7516" y="421105"/>
            <a:ext cx="110690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Equation: y = </a:t>
            </a:r>
            <a:r>
              <a:rPr lang="en-CA" sz="2400" b="1" dirty="0" err="1" smtClean="0"/>
              <a:t>3x</a:t>
            </a:r>
            <a:endParaRPr lang="en-CA" sz="2400" b="1" dirty="0" smtClean="0"/>
          </a:p>
          <a:p>
            <a:r>
              <a:rPr lang="en-CA" sz="2400" b="1" dirty="0" smtClean="0"/>
              <a:t>                   type of function?</a:t>
            </a:r>
          </a:p>
          <a:p>
            <a:r>
              <a:rPr lang="en-CA" sz="2400" b="1" dirty="0"/>
              <a:t> </a:t>
            </a:r>
            <a:r>
              <a:rPr lang="en-CA" sz="2400" b="1" dirty="0" smtClean="0"/>
              <a:t>                  Linear</a:t>
            </a:r>
          </a:p>
          <a:p>
            <a:r>
              <a:rPr lang="en-CA" sz="2400" b="1" dirty="0"/>
              <a:t> </a:t>
            </a:r>
            <a:r>
              <a:rPr lang="en-CA" sz="2400" b="1" dirty="0" smtClean="0"/>
              <a:t>                  Direct Variation</a:t>
            </a:r>
          </a:p>
          <a:p>
            <a:r>
              <a:rPr lang="en-CA" sz="2400" b="1" dirty="0"/>
              <a:t> </a:t>
            </a:r>
            <a:r>
              <a:rPr lang="en-CA" sz="2400" b="1" dirty="0" smtClean="0"/>
              <a:t>                  Increasing</a:t>
            </a:r>
          </a:p>
          <a:p>
            <a:endParaRPr lang="en-CA" sz="2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029" y="2354893"/>
            <a:ext cx="11624545" cy="395212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4296" y="2352165"/>
            <a:ext cx="3194137" cy="42964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9983244" y="1954060"/>
            <a:ext cx="2780778" cy="47473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4058433" y="2192055"/>
            <a:ext cx="6300592" cy="8267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1420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413359" y="-225468"/>
            <a:ext cx="3582444" cy="79406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     </a:t>
            </a:r>
            <a:r>
              <a:rPr lang="en-CA" sz="2400" b="1" dirty="0" smtClean="0"/>
              <a:t>y = 3/x</a:t>
            </a:r>
          </a:p>
          <a:p>
            <a:endParaRPr lang="en-CA" sz="2400" b="1" dirty="0"/>
          </a:p>
          <a:p>
            <a:endParaRPr lang="en-CA" sz="2400" b="1" dirty="0" smtClean="0"/>
          </a:p>
          <a:p>
            <a:r>
              <a:rPr lang="en-CA" sz="2400" b="1" dirty="0" smtClean="0"/>
              <a:t>Type of function?</a:t>
            </a:r>
          </a:p>
          <a:p>
            <a:endParaRPr lang="en-CA" sz="2400" b="1" dirty="0"/>
          </a:p>
          <a:p>
            <a:r>
              <a:rPr lang="en-CA" sz="2400" b="1" dirty="0" smtClean="0"/>
              <a:t>INVERSE</a:t>
            </a:r>
          </a:p>
          <a:p>
            <a:r>
              <a:rPr lang="en-CA" sz="2400" b="1" dirty="0" smtClean="0"/>
              <a:t>Decreasing</a:t>
            </a:r>
            <a:endParaRPr lang="en-CA" sz="2400" b="1" dirty="0"/>
          </a:p>
          <a:p>
            <a:endParaRPr lang="en-CA" sz="2400" b="1" dirty="0" smtClean="0"/>
          </a:p>
          <a:p>
            <a:endParaRPr lang="en-CA" sz="2400" b="1" dirty="0"/>
          </a:p>
          <a:p>
            <a:endParaRPr lang="en-CA" sz="2400" b="1" dirty="0" smtClean="0"/>
          </a:p>
          <a:p>
            <a:endParaRPr lang="en-CA" sz="2400" b="1" dirty="0"/>
          </a:p>
          <a:p>
            <a:endParaRPr lang="en-CA" sz="2400" b="1" dirty="0" smtClean="0"/>
          </a:p>
          <a:p>
            <a:endParaRPr lang="en-CA" sz="2400" b="1" dirty="0"/>
          </a:p>
          <a:p>
            <a:endParaRPr lang="en-CA" sz="2400" b="1" dirty="0" smtClean="0"/>
          </a:p>
          <a:p>
            <a:endParaRPr lang="en-CA" sz="2400" b="1" dirty="0"/>
          </a:p>
          <a:p>
            <a:endParaRPr lang="en-CA" sz="2400" b="1" dirty="0" smtClean="0"/>
          </a:p>
          <a:p>
            <a:endParaRPr lang="en-CA" sz="2400" b="1" dirty="0"/>
          </a:p>
          <a:p>
            <a:endParaRPr lang="en-CA" sz="2400" b="1" dirty="0" smtClean="0"/>
          </a:p>
          <a:p>
            <a:endParaRPr lang="en-CA" sz="2400" b="1" dirty="0"/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3056351" y="-228600"/>
            <a:ext cx="9545224" cy="12181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11536471" y="751562"/>
            <a:ext cx="1065104" cy="633503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8280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475989" y="-250521"/>
            <a:ext cx="3494762" cy="32316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     </a:t>
            </a:r>
            <a:r>
              <a:rPr lang="en-CA" sz="2400" b="1" dirty="0" smtClean="0"/>
              <a:t>Y = -</a:t>
            </a:r>
            <a:r>
              <a:rPr lang="en-CA" sz="2400" b="1" dirty="0" err="1" smtClean="0"/>
              <a:t>2X</a:t>
            </a:r>
            <a:r>
              <a:rPr lang="en-CA" sz="2400" b="1" dirty="0" smtClean="0"/>
              <a:t> + 1</a:t>
            </a:r>
          </a:p>
          <a:p>
            <a:endParaRPr lang="en-CA" sz="2400" b="1" dirty="0"/>
          </a:p>
          <a:p>
            <a:r>
              <a:rPr lang="en-CA" sz="2400" b="1" dirty="0" smtClean="0"/>
              <a:t>   Type of function?</a:t>
            </a:r>
          </a:p>
          <a:p>
            <a:endParaRPr lang="en-CA" sz="2400" b="1" dirty="0"/>
          </a:p>
          <a:p>
            <a:r>
              <a:rPr lang="en-CA" sz="2400" b="1" dirty="0" smtClean="0"/>
              <a:t>   Linear</a:t>
            </a:r>
          </a:p>
          <a:p>
            <a:r>
              <a:rPr lang="en-CA" sz="2400" b="1" dirty="0" smtClean="0"/>
              <a:t>   Partial Variation</a:t>
            </a:r>
          </a:p>
          <a:p>
            <a:r>
              <a:rPr lang="en-CA" sz="2400" b="1" dirty="0" smtClean="0"/>
              <a:t>   Decreasing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2755726" y="-250521"/>
            <a:ext cx="9870510" cy="11398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10960274" y="701458"/>
            <a:ext cx="1641301" cy="61565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3088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425885" y="-250521"/>
            <a:ext cx="3419606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r>
              <a:rPr lang="en-CA" sz="2400" dirty="0" smtClean="0"/>
              <a:t>      </a:t>
            </a:r>
            <a:r>
              <a:rPr lang="en-CA" sz="2400" b="1" dirty="0" smtClean="0"/>
              <a:t>y = x/2 + 10</a:t>
            </a:r>
          </a:p>
          <a:p>
            <a:endParaRPr lang="en-CA" sz="2400" b="1" dirty="0"/>
          </a:p>
          <a:p>
            <a:r>
              <a:rPr lang="en-CA" sz="2400" b="1" dirty="0" smtClean="0"/>
              <a:t>      Type of Function?</a:t>
            </a:r>
          </a:p>
          <a:p>
            <a:endParaRPr lang="en-CA" sz="2400" b="1" dirty="0"/>
          </a:p>
          <a:p>
            <a:r>
              <a:rPr lang="en-CA" sz="2400" b="1" dirty="0" smtClean="0"/>
              <a:t>     Linear</a:t>
            </a:r>
          </a:p>
          <a:p>
            <a:r>
              <a:rPr lang="en-CA" sz="2400" b="1" dirty="0"/>
              <a:t> </a:t>
            </a:r>
            <a:r>
              <a:rPr lang="en-CA" sz="2400" b="1" dirty="0" smtClean="0"/>
              <a:t>    Partial Variation</a:t>
            </a:r>
          </a:p>
          <a:p>
            <a:r>
              <a:rPr lang="en-CA" sz="2400" b="1" dirty="0"/>
              <a:t> </a:t>
            </a:r>
            <a:r>
              <a:rPr lang="en-CA" sz="2400" b="1" dirty="0" smtClean="0"/>
              <a:t>    Increasing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93512" y="-250521"/>
            <a:ext cx="9707672" cy="12776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11248373" y="801666"/>
            <a:ext cx="1353202" cy="628493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8110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400833" y="-250521"/>
            <a:ext cx="3394554" cy="3416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      </a:t>
            </a:r>
          </a:p>
          <a:p>
            <a:endParaRPr lang="en-CA" sz="2400" b="1" dirty="0"/>
          </a:p>
          <a:p>
            <a:r>
              <a:rPr lang="en-CA" sz="2400" b="1" dirty="0" smtClean="0"/>
              <a:t>   y = 100/x</a:t>
            </a:r>
          </a:p>
          <a:p>
            <a:endParaRPr lang="en-CA" sz="2400" b="1" dirty="0"/>
          </a:p>
          <a:p>
            <a:endParaRPr lang="en-CA" sz="2400" b="1" dirty="0" smtClean="0"/>
          </a:p>
          <a:p>
            <a:r>
              <a:rPr lang="en-CA" sz="2400" b="1" dirty="0"/>
              <a:t> </a:t>
            </a:r>
            <a:r>
              <a:rPr lang="en-CA" sz="2400" b="1" dirty="0" smtClean="0"/>
              <a:t>  Type of function?</a:t>
            </a:r>
          </a:p>
          <a:p>
            <a:endParaRPr lang="en-CA" sz="2400" b="1" dirty="0"/>
          </a:p>
          <a:p>
            <a:r>
              <a:rPr lang="en-CA" sz="2400" b="1" dirty="0" smtClean="0"/>
              <a:t>    Inverse</a:t>
            </a:r>
          </a:p>
          <a:p>
            <a:r>
              <a:rPr lang="en-CA" sz="2400" b="1" dirty="0"/>
              <a:t> </a:t>
            </a:r>
            <a:r>
              <a:rPr lang="en-CA" sz="2400" b="1" dirty="0" smtClean="0"/>
              <a:t>   Decreasing</a:t>
            </a:r>
            <a:endParaRPr lang="en-CA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80986" y="-250521"/>
            <a:ext cx="9732724" cy="11398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11248373" y="889348"/>
            <a:ext cx="1365337" cy="620038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512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72441"/>
            <a:ext cx="13011150" cy="7315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438411" y="-225468"/>
            <a:ext cx="3419606" cy="415498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sz="2400" b="1" dirty="0" smtClean="0"/>
          </a:p>
          <a:p>
            <a:endParaRPr lang="en-CA" sz="2400" b="1" dirty="0"/>
          </a:p>
          <a:p>
            <a:endParaRPr lang="en-CA" sz="2400" b="1" dirty="0" smtClean="0"/>
          </a:p>
          <a:p>
            <a:r>
              <a:rPr lang="en-CA" sz="2400" b="1" dirty="0"/>
              <a:t> </a:t>
            </a:r>
            <a:r>
              <a:rPr lang="en-CA" sz="2400" b="1" dirty="0" smtClean="0"/>
              <a:t>   y = - x/4</a:t>
            </a:r>
          </a:p>
          <a:p>
            <a:endParaRPr lang="en-CA" sz="2400" b="1" dirty="0"/>
          </a:p>
          <a:p>
            <a:r>
              <a:rPr lang="en-CA" sz="2400" b="1" dirty="0" smtClean="0"/>
              <a:t>    </a:t>
            </a:r>
          </a:p>
          <a:p>
            <a:r>
              <a:rPr lang="en-CA" sz="2400" b="1" dirty="0"/>
              <a:t> </a:t>
            </a:r>
            <a:r>
              <a:rPr lang="en-CA" sz="2400" b="1" dirty="0" smtClean="0"/>
              <a:t> What type of function?</a:t>
            </a:r>
          </a:p>
          <a:p>
            <a:endParaRPr lang="en-CA" sz="2400" b="1" dirty="0"/>
          </a:p>
          <a:p>
            <a:r>
              <a:rPr lang="en-CA" sz="2400" b="1" dirty="0" smtClean="0"/>
              <a:t>       Linear</a:t>
            </a:r>
          </a:p>
          <a:p>
            <a:r>
              <a:rPr lang="en-CA" sz="2400" b="1" dirty="0"/>
              <a:t> </a:t>
            </a:r>
            <a:r>
              <a:rPr lang="en-CA" sz="2400" b="1" dirty="0" smtClean="0"/>
              <a:t>      Direct Variation</a:t>
            </a:r>
          </a:p>
          <a:p>
            <a:r>
              <a:rPr lang="en-CA" sz="2400" b="1" dirty="0"/>
              <a:t> </a:t>
            </a:r>
            <a:r>
              <a:rPr lang="en-CA" sz="2400" b="1" dirty="0" smtClean="0"/>
              <a:t>      Decreasing</a:t>
            </a:r>
            <a:endParaRPr lang="en-CA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781169" y="-228600"/>
            <a:ext cx="9820406" cy="13528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11327313" y="936321"/>
            <a:ext cx="1303098" cy="610643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8436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97</Words>
  <Application>Microsoft Office PowerPoint</Application>
  <PresentationFormat>Widescreen</PresentationFormat>
  <Paragraphs>65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Judith</dc:creator>
  <cp:lastModifiedBy>Judith</cp:lastModifiedBy>
  <cp:revision>5</cp:revision>
  <dcterms:created xsi:type="dcterms:W3CDTF">2016-11-30T13:45:57Z</dcterms:created>
  <dcterms:modified xsi:type="dcterms:W3CDTF">2016-11-30T14:05:22Z</dcterms:modified>
</cp:coreProperties>
</file>