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FFF4A5-5462-411E-BC3C-E8DE0BE6934A}" type="datetimeFigureOut">
              <a:rPr lang="en-US" smtClean="0"/>
              <a:pPr/>
              <a:t>2/23/2010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4A2175-43A0-4DCA-924E-B42EB51EC3E1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Solids and Spatial Sense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357166"/>
            <a:ext cx="857256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Entity				Dimensions</a:t>
            </a:r>
          </a:p>
          <a:p>
            <a:pPr>
              <a:buNone/>
            </a:pPr>
            <a:r>
              <a:rPr lang="en-CA" dirty="0" smtClean="0"/>
              <a:t>   </a:t>
            </a:r>
            <a:r>
              <a:rPr lang="en-CA" sz="3600" dirty="0" smtClean="0"/>
              <a:t>.</a:t>
            </a:r>
            <a:r>
              <a:rPr lang="en-CA" dirty="0" smtClean="0"/>
              <a:t>	 point				   none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     line				 1  length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     surface                          2  length and width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       solids			 3 length, width, depth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 </a:t>
            </a:r>
            <a:endParaRPr lang="en-C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14348" y="1785926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14348" y="2428868"/>
            <a:ext cx="428628" cy="357190"/>
          </a:xfrm>
          <a:prstGeom prst="rect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Cube 6"/>
          <p:cNvSpPr/>
          <p:nvPr/>
        </p:nvSpPr>
        <p:spPr>
          <a:xfrm>
            <a:off x="714348" y="3286124"/>
            <a:ext cx="428628" cy="500066"/>
          </a:xfrm>
          <a:prstGeom prst="cube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CA" dirty="0" smtClean="0"/>
              <a:t>We represent objects by using views.  Views are the flat shapes that we see when we look directly at an object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The views are :	front, back, right, left, top.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Workbook page 150 activity #2</a:t>
            </a:r>
          </a:p>
          <a:p>
            <a:pPr>
              <a:buNone/>
            </a:pPr>
            <a:r>
              <a:rPr lang="en-CA" dirty="0" smtClean="0"/>
              <a:t>                 page 151 #1 </a:t>
            </a:r>
            <a:r>
              <a:rPr lang="en-CA" dirty="0" err="1" smtClean="0"/>
              <a:t>a,b,c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page 153 #5, #7</a:t>
            </a:r>
          </a:p>
          <a:p>
            <a:pPr>
              <a:buNone/>
            </a:pPr>
            <a:r>
              <a:rPr lang="en-CA" dirty="0" smtClean="0"/>
              <a:t>                 page 154 # 8,9,10</a:t>
            </a:r>
          </a:p>
          <a:p>
            <a:pPr>
              <a:buNone/>
            </a:pPr>
            <a:r>
              <a:rPr lang="en-CA" dirty="0" smtClean="0"/>
              <a:t>                  page 155 # 1,2.3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Views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dirty="0" smtClean="0"/>
              <a:t>A 3 dimensional drawing of a solid.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u="sng" dirty="0" smtClean="0"/>
              <a:t>3 Rules for Drawing Oblique Projections</a:t>
            </a:r>
          </a:p>
          <a:p>
            <a:pPr>
              <a:buNone/>
            </a:pPr>
            <a:r>
              <a:rPr lang="en-CA" dirty="0" smtClean="0"/>
              <a:t>1- one of the faces must be lined up so that its </a:t>
            </a:r>
          </a:p>
          <a:p>
            <a:pPr>
              <a:buNone/>
            </a:pPr>
            <a:r>
              <a:rPr lang="en-CA" dirty="0" smtClean="0"/>
              <a:t>     edge is parallel to the lines on your paper.</a:t>
            </a:r>
          </a:p>
          <a:p>
            <a:pPr>
              <a:buNone/>
            </a:pPr>
            <a:r>
              <a:rPr lang="en-CA" dirty="0" smtClean="0"/>
              <a:t>2 – the receding lines must be drawn at an</a:t>
            </a:r>
          </a:p>
          <a:p>
            <a:pPr>
              <a:buNone/>
            </a:pPr>
            <a:r>
              <a:rPr lang="en-CA" dirty="0" smtClean="0"/>
              <a:t>      angle of 45⁰  or 60⁰.</a:t>
            </a:r>
          </a:p>
          <a:p>
            <a:pPr>
              <a:buNone/>
            </a:pPr>
            <a:r>
              <a:rPr lang="en-CA" dirty="0" smtClean="0"/>
              <a:t>     all receding lines must be parallel to each </a:t>
            </a:r>
          </a:p>
          <a:p>
            <a:pPr>
              <a:buNone/>
            </a:pPr>
            <a:r>
              <a:rPr lang="en-CA" dirty="0" smtClean="0"/>
              <a:t>     other.</a:t>
            </a:r>
          </a:p>
          <a:p>
            <a:pPr>
              <a:buNone/>
            </a:pPr>
            <a:r>
              <a:rPr lang="en-CA" dirty="0" smtClean="0"/>
              <a:t>3- receding lines must be ½ of the length of </a:t>
            </a:r>
          </a:p>
          <a:p>
            <a:pPr>
              <a:buNone/>
            </a:pPr>
            <a:r>
              <a:rPr lang="en-CA" dirty="0" smtClean="0"/>
              <a:t>     the real line…use a ruler to measure.</a:t>
            </a:r>
          </a:p>
          <a:p>
            <a:pPr>
              <a:buNone/>
            </a:pPr>
            <a:r>
              <a:rPr lang="en-CA" dirty="0" smtClean="0"/>
              <a:t>     Connect receding lines to create a 3d solid</a:t>
            </a:r>
          </a:p>
          <a:p>
            <a:pPr>
              <a:buNone/>
            </a:pPr>
            <a:r>
              <a:rPr lang="en-CA" dirty="0" smtClean="0"/>
              <a:t>    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Oblique Projection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>
                <a:solidFill>
                  <a:srgbClr val="FF0000"/>
                </a:solidFill>
              </a:rPr>
              <a:t>IMPORTANT</a:t>
            </a:r>
          </a:p>
          <a:p>
            <a:pPr>
              <a:buNone/>
            </a:pPr>
            <a:r>
              <a:rPr lang="en-CA" dirty="0" smtClean="0">
                <a:solidFill>
                  <a:srgbClr val="7030A0"/>
                </a:solidFill>
              </a:rPr>
              <a:t>All vertical lines are parallel</a:t>
            </a:r>
          </a:p>
          <a:p>
            <a:pPr>
              <a:buNone/>
            </a:pPr>
            <a:r>
              <a:rPr lang="en-CA" dirty="0" smtClean="0">
                <a:solidFill>
                  <a:srgbClr val="7030A0"/>
                </a:solidFill>
              </a:rPr>
              <a:t>All horizontal lines are parallel</a:t>
            </a:r>
          </a:p>
          <a:p>
            <a:pPr>
              <a:buNone/>
            </a:pPr>
            <a:r>
              <a:rPr lang="en-CA" dirty="0" smtClean="0">
                <a:solidFill>
                  <a:srgbClr val="7030A0"/>
                </a:solidFill>
              </a:rPr>
              <a:t>All receding lines are parallel</a:t>
            </a:r>
          </a:p>
          <a:p>
            <a:pPr>
              <a:buNone/>
            </a:pPr>
            <a:endParaRPr lang="en-CA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CA" dirty="0" smtClean="0"/>
              <a:t>Workbook page 155 #</a:t>
            </a:r>
            <a:r>
              <a:rPr lang="en-CA" dirty="0" smtClean="0"/>
              <a:t>1</a:t>
            </a:r>
          </a:p>
          <a:p>
            <a:pPr>
              <a:buNone/>
            </a:pPr>
            <a:r>
              <a:rPr lang="en-CA" dirty="0" smtClean="0"/>
              <a:t>	</a:t>
            </a:r>
            <a:r>
              <a:rPr lang="en-CA" dirty="0" smtClean="0"/>
              <a:t>				#</a:t>
            </a:r>
            <a:r>
              <a:rPr lang="en-CA" dirty="0" smtClean="0"/>
              <a:t>2 draw 2 prisms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                                  - opaque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                                  - transparent</a:t>
            </a:r>
          </a:p>
          <a:p>
            <a:pPr>
              <a:buNone/>
            </a:pPr>
            <a:r>
              <a:rPr lang="en-CA" dirty="0" smtClean="0"/>
              <a:t>				         #3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            page 156 #4,5,6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            page 170 </a:t>
            </a:r>
            <a:r>
              <a:rPr lang="en-CA" smtClean="0"/>
              <a:t>#1,2,3(oblique only)`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>
              <a:buNone/>
            </a:pPr>
            <a:endParaRPr lang="en-CA" dirty="0"/>
          </a:p>
        </p:txBody>
      </p:sp>
      <p:sp>
        <p:nvSpPr>
          <p:cNvPr id="4" name="Cube 3"/>
          <p:cNvSpPr/>
          <p:nvPr/>
        </p:nvSpPr>
        <p:spPr>
          <a:xfrm>
            <a:off x="1214414" y="1428736"/>
            <a:ext cx="2571768" cy="3143272"/>
          </a:xfrm>
          <a:prstGeom prst="cube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4286248" y="71435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Receding lines</a:t>
            </a:r>
            <a:endParaRPr lang="en-CA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571736" y="2285992"/>
            <a:ext cx="2857520" cy="1143008"/>
          </a:xfrm>
          <a:prstGeom prst="straightConnector1">
            <a:avLst/>
          </a:prstGeom>
          <a:ln w="508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1571604" y="1285860"/>
            <a:ext cx="2857520" cy="357190"/>
          </a:xfrm>
          <a:prstGeom prst="straightConnector1">
            <a:avLst/>
          </a:prstGeom>
          <a:ln w="508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3428992" y="1357298"/>
            <a:ext cx="1071570" cy="428628"/>
          </a:xfrm>
          <a:prstGeom prst="straightConnector1">
            <a:avLst/>
          </a:prstGeom>
          <a:ln w="50800"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281</TotalTime>
  <Words>154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Solids and Spatial Sense</vt:lpstr>
      <vt:lpstr>Slide 2</vt:lpstr>
      <vt:lpstr>Views</vt:lpstr>
      <vt:lpstr>Oblique Projection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 and Spatial Sense</dc:title>
  <dc:creator>Daphne</dc:creator>
  <cp:lastModifiedBy>Daphne</cp:lastModifiedBy>
  <cp:revision>26</cp:revision>
  <dcterms:created xsi:type="dcterms:W3CDTF">2010-02-18T14:57:32Z</dcterms:created>
  <dcterms:modified xsi:type="dcterms:W3CDTF">2010-02-23T20:35:44Z</dcterms:modified>
</cp:coreProperties>
</file>