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C36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141EF-3B10-473F-9F34-AC5088F3EF01}" type="datetimeFigureOut">
              <a:rPr lang="en-US" smtClean="0"/>
              <a:pPr/>
              <a:t>2/11/2010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5C642-AEFE-45AA-BC29-22754EC4B569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5C642-AEFE-45AA-BC29-22754EC4B569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5CF-B3FD-495C-BDE5-BE35C013710A}" type="datetimeFigureOut">
              <a:rPr lang="en-US" smtClean="0"/>
              <a:pPr/>
              <a:t>2/11/2010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2E988AC-91AC-48DE-9671-D6D10403999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5CF-B3FD-495C-BDE5-BE35C013710A}" type="datetimeFigureOut">
              <a:rPr lang="en-US" smtClean="0"/>
              <a:pPr/>
              <a:t>2/11/2010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88AC-91AC-48DE-9671-D6D10403999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5CF-B3FD-495C-BDE5-BE35C013710A}" type="datetimeFigureOut">
              <a:rPr lang="en-US" smtClean="0"/>
              <a:pPr/>
              <a:t>2/11/2010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88AC-91AC-48DE-9671-D6D10403999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5CF-B3FD-495C-BDE5-BE35C013710A}" type="datetimeFigureOut">
              <a:rPr lang="en-US" smtClean="0"/>
              <a:pPr/>
              <a:t>2/11/2010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88AC-91AC-48DE-9671-D6D10403999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5CF-B3FD-495C-BDE5-BE35C013710A}" type="datetimeFigureOut">
              <a:rPr lang="en-US" smtClean="0"/>
              <a:pPr/>
              <a:t>2/11/2010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2E988AC-91AC-48DE-9671-D6D10403999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5CF-B3FD-495C-BDE5-BE35C013710A}" type="datetimeFigureOut">
              <a:rPr lang="en-US" smtClean="0"/>
              <a:pPr/>
              <a:t>2/11/2010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88AC-91AC-48DE-9671-D6D10403999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5CF-B3FD-495C-BDE5-BE35C013710A}" type="datetimeFigureOut">
              <a:rPr lang="en-US" smtClean="0"/>
              <a:pPr/>
              <a:t>2/11/2010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88AC-91AC-48DE-9671-D6D10403999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5CF-B3FD-495C-BDE5-BE35C013710A}" type="datetimeFigureOut">
              <a:rPr lang="en-US" smtClean="0"/>
              <a:pPr/>
              <a:t>2/11/2010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88AC-91AC-48DE-9671-D6D10403999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5CF-B3FD-495C-BDE5-BE35C013710A}" type="datetimeFigureOut">
              <a:rPr lang="en-US" smtClean="0"/>
              <a:pPr/>
              <a:t>2/11/2010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88AC-91AC-48DE-9671-D6D10403999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5CF-B3FD-495C-BDE5-BE35C013710A}" type="datetimeFigureOut">
              <a:rPr lang="en-US" smtClean="0"/>
              <a:pPr/>
              <a:t>2/11/2010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88AC-91AC-48DE-9671-D6D10403999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5CF-B3FD-495C-BDE5-BE35C013710A}" type="datetimeFigureOut">
              <a:rPr lang="en-US" smtClean="0"/>
              <a:pPr/>
              <a:t>2/11/2010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2E988AC-91AC-48DE-9671-D6D10403999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72E05CF-B3FD-495C-BDE5-BE35C013710A}" type="datetimeFigureOut">
              <a:rPr lang="en-US" smtClean="0"/>
              <a:pPr/>
              <a:t>2/11/2010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2E988AC-91AC-48DE-9671-D6D104039998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You want to split a pizza with your friends.  Each person must pay the same amount.</a:t>
            </a:r>
          </a:p>
          <a:p>
            <a:r>
              <a:rPr lang="en-CA" dirty="0" smtClean="0"/>
              <a:t>How much will each person pay?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Rational Function</a:t>
            </a:r>
            <a:br>
              <a:rPr lang="en-CA" dirty="0" smtClean="0"/>
            </a:br>
            <a:r>
              <a:rPr lang="en-CA" dirty="0" smtClean="0"/>
              <a:t>a.k.a.  Pizza Function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pizza costs $20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Table of Values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What do you notice about the table?</a:t>
            </a:r>
          </a:p>
          <a:p>
            <a:r>
              <a:rPr lang="en-CA" dirty="0" smtClean="0"/>
              <a:t>The product of x times y is always the same (20)</a:t>
            </a:r>
          </a:p>
          <a:p>
            <a:r>
              <a:rPr lang="en-CA" dirty="0" smtClean="0"/>
              <a:t>As one variable increases, the other decreases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00100" y="2143116"/>
          <a:ext cx="7286677" cy="1674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/>
                <a:gridCol w="714380"/>
                <a:gridCol w="928694"/>
                <a:gridCol w="785818"/>
                <a:gridCol w="714380"/>
                <a:gridCol w="785818"/>
                <a:gridCol w="785819"/>
              </a:tblGrid>
              <a:tr h="607223"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#</a:t>
                      </a:r>
                      <a:r>
                        <a:rPr lang="en-CA" sz="3200" baseline="0" dirty="0" smtClean="0"/>
                        <a:t> people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1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2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4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5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10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20</a:t>
                      </a:r>
                      <a:endParaRPr lang="en-CA" sz="3200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Cost</a:t>
                      </a:r>
                      <a:r>
                        <a:rPr lang="en-CA" sz="3200" baseline="0" dirty="0" smtClean="0"/>
                        <a:t> per person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20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10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5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4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2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1</a:t>
                      </a:r>
                      <a:endParaRPr lang="en-CA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12" y="428604"/>
            <a:ext cx="900118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dirty="0" smtClean="0"/>
              <a:t> </a:t>
            </a:r>
            <a:r>
              <a:rPr lang="en-CA" sz="2400" dirty="0" smtClean="0"/>
              <a:t>The Rule of Rational</a:t>
            </a:r>
          </a:p>
          <a:p>
            <a:endParaRPr lang="en-CA" sz="2400" dirty="0"/>
          </a:p>
          <a:p>
            <a:r>
              <a:rPr lang="en-CA" sz="2400" dirty="0" smtClean="0"/>
              <a:t>Y = </a:t>
            </a:r>
            <a:r>
              <a:rPr lang="en-CA" sz="2400" u="sng" dirty="0" smtClean="0"/>
              <a:t>K</a:t>
            </a:r>
            <a:r>
              <a:rPr lang="en-CA" sz="2400" dirty="0" smtClean="0"/>
              <a:t>                </a:t>
            </a:r>
            <a:r>
              <a:rPr lang="en-CA" sz="2400" dirty="0" err="1" smtClean="0"/>
              <a:t>K</a:t>
            </a:r>
            <a:r>
              <a:rPr lang="en-CA" sz="2400" dirty="0" smtClean="0"/>
              <a:t> is the cost of the pizza (product of X and Y)</a:t>
            </a:r>
          </a:p>
          <a:p>
            <a:r>
              <a:rPr lang="en-CA" sz="2400" dirty="0"/>
              <a:t> </a:t>
            </a:r>
            <a:r>
              <a:rPr lang="en-CA" sz="2400" dirty="0" smtClean="0"/>
              <a:t>      X </a:t>
            </a:r>
          </a:p>
          <a:p>
            <a:endParaRPr lang="en-CA" sz="2400" dirty="0"/>
          </a:p>
          <a:p>
            <a:endParaRPr lang="en-CA" sz="2400" dirty="0" smtClean="0"/>
          </a:p>
          <a:p>
            <a:pPr>
              <a:buFont typeface="Arial" pitchFamily="34" charset="0"/>
              <a:buChar char="•"/>
            </a:pPr>
            <a:r>
              <a:rPr lang="en-CA" sz="2400" dirty="0" smtClean="0"/>
              <a:t>The Graph of Rational</a:t>
            </a:r>
          </a:p>
          <a:p>
            <a:endParaRPr lang="en-CA" sz="2400" dirty="0"/>
          </a:p>
          <a:p>
            <a:endParaRPr lang="en-CA" sz="2400" dirty="0" smtClean="0"/>
          </a:p>
          <a:p>
            <a:endParaRPr lang="en-CA" sz="2400" dirty="0"/>
          </a:p>
          <a:p>
            <a:endParaRPr lang="en-CA" sz="2400" dirty="0" smtClean="0"/>
          </a:p>
          <a:p>
            <a:endParaRPr lang="en-CA" sz="2400" dirty="0"/>
          </a:p>
          <a:p>
            <a:endParaRPr lang="en-CA" sz="2400" dirty="0" smtClean="0"/>
          </a:p>
          <a:p>
            <a:endParaRPr lang="en-CA" sz="2400" dirty="0"/>
          </a:p>
          <a:p>
            <a:endParaRPr lang="en-CA" sz="2400" dirty="0" smtClean="0"/>
          </a:p>
          <a:p>
            <a:r>
              <a:rPr lang="en-CA" sz="2400" dirty="0" smtClean="0"/>
              <a:t>                    </a:t>
            </a:r>
            <a:endParaRPr lang="en-CA" sz="24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357290" y="5857892"/>
            <a:ext cx="40005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178563" y="4679165"/>
            <a:ext cx="292895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 rot="11039609">
            <a:off x="1829390" y="2339277"/>
            <a:ext cx="3701352" cy="3429000"/>
          </a:xfrm>
          <a:prstGeom prst="arc">
            <a:avLst>
              <a:gd name="adj1" fmla="val 16200000"/>
              <a:gd name="adj2" fmla="val 317922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/>
          <p:cNvSpPr txBox="1"/>
          <p:nvPr/>
        </p:nvSpPr>
        <p:spPr>
          <a:xfrm>
            <a:off x="3714744" y="3429000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The graph will never touch either axis because the pizza will never be free !!!!!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3786182" y="4357694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The graph is a curved line that will NEVER go thru the origin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7772400" cy="868346"/>
          </a:xfrm>
        </p:spPr>
        <p:txBody>
          <a:bodyPr/>
          <a:lstStyle/>
          <a:p>
            <a:r>
              <a:rPr lang="en-CA" dirty="0" smtClean="0"/>
              <a:t>Example 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1000108"/>
            <a:ext cx="835824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Ms Mullins wants to pretend to take her students to La </a:t>
            </a:r>
            <a:r>
              <a:rPr lang="en-CA" sz="3200" dirty="0" err="1" smtClean="0"/>
              <a:t>Ronde</a:t>
            </a:r>
            <a:r>
              <a:rPr lang="en-CA" sz="3200" dirty="0" smtClean="0"/>
              <a:t> for a day.  The bus costs $600 for the day.  How much does each person have to pay for the bus?</a:t>
            </a:r>
            <a:endParaRPr lang="en-CA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4348" y="3429000"/>
          <a:ext cx="7286677" cy="1674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/>
                <a:gridCol w="714380"/>
                <a:gridCol w="928694"/>
                <a:gridCol w="785818"/>
                <a:gridCol w="714380"/>
                <a:gridCol w="785818"/>
                <a:gridCol w="785819"/>
              </a:tblGrid>
              <a:tr h="607223"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#</a:t>
                      </a:r>
                      <a:r>
                        <a:rPr lang="en-CA" sz="3200" baseline="0" dirty="0" smtClean="0"/>
                        <a:t> people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1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10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25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30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32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35</a:t>
                      </a:r>
                      <a:endParaRPr lang="en-CA" sz="3200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Cost</a:t>
                      </a:r>
                      <a:r>
                        <a:rPr lang="en-CA" sz="3200" baseline="0" dirty="0" smtClean="0"/>
                        <a:t> per person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772400" cy="1143000"/>
          </a:xfrm>
        </p:spPr>
        <p:txBody>
          <a:bodyPr>
            <a:normAutofit/>
          </a:bodyPr>
          <a:lstStyle/>
          <a:p>
            <a:r>
              <a:rPr lang="en-CA" sz="3200" dirty="0" smtClean="0">
                <a:solidFill>
                  <a:schemeClr val="tx1"/>
                </a:solidFill>
              </a:rPr>
              <a:t>Write the rule</a:t>
            </a:r>
            <a:endParaRPr lang="en-CA" sz="32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428736"/>
            <a:ext cx="86439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Y=</a:t>
            </a:r>
          </a:p>
          <a:p>
            <a:endParaRPr lang="en-CA" sz="2800" dirty="0"/>
          </a:p>
          <a:p>
            <a:r>
              <a:rPr lang="en-CA" sz="2800" dirty="0" smtClean="0"/>
              <a:t> </a:t>
            </a:r>
            <a:endParaRPr lang="en-C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2428868"/>
            <a:ext cx="64294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Draw the graph</a:t>
            </a:r>
          </a:p>
          <a:p>
            <a:endParaRPr lang="en-CA" sz="3200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2178827" y="3393281"/>
            <a:ext cx="714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714348" y="5857892"/>
            <a:ext cx="40719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-428660" y="4786322"/>
            <a:ext cx="31432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42976" y="1500174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u="sng" dirty="0" smtClean="0"/>
              <a:t>600 </a:t>
            </a:r>
            <a:endParaRPr lang="en-CA" dirty="0" smtClean="0"/>
          </a:p>
          <a:p>
            <a:r>
              <a:rPr lang="en-CA" dirty="0" smtClean="0"/>
              <a:t>  x</a:t>
            </a:r>
            <a:endParaRPr lang="en-CA" dirty="0"/>
          </a:p>
        </p:txBody>
      </p:sp>
      <p:sp>
        <p:nvSpPr>
          <p:cNvPr id="11" name="Arc 10"/>
          <p:cNvSpPr/>
          <p:nvPr/>
        </p:nvSpPr>
        <p:spPr>
          <a:xfrm rot="10800000">
            <a:off x="1285852" y="3000372"/>
            <a:ext cx="2928958" cy="2786082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Practise with Rational Function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785786" y="1643050"/>
            <a:ext cx="6357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/>
              <a:t>Workbook     396-</a:t>
            </a:r>
            <a:r>
              <a:rPr lang="en-CA" sz="3600" dirty="0" smtClean="0">
                <a:solidFill>
                  <a:srgbClr val="00B050"/>
                </a:solidFill>
              </a:rPr>
              <a:t>91</a:t>
            </a:r>
            <a:r>
              <a:rPr lang="en-CA" sz="3600" dirty="0" smtClean="0"/>
              <a:t>/</a:t>
            </a:r>
            <a:r>
              <a:rPr lang="en-CA" sz="3600" dirty="0" smtClean="0">
                <a:solidFill>
                  <a:srgbClr val="FFFF00"/>
                </a:solidFill>
              </a:rPr>
              <a:t>92</a:t>
            </a:r>
          </a:p>
          <a:p>
            <a:r>
              <a:rPr lang="en-CA" sz="3600" dirty="0" smtClean="0"/>
              <a:t> page 133 -136 do them all </a:t>
            </a:r>
            <a:r>
              <a:rPr lang="en-CA" sz="3600" dirty="0" smtClean="0">
                <a:sym typeface="Wingdings" pitchFamily="2" charset="2"/>
              </a:rPr>
              <a:t></a:t>
            </a:r>
            <a:endParaRPr lang="en-C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-142900"/>
            <a:ext cx="7772400" cy="1143000"/>
          </a:xfrm>
        </p:spPr>
        <p:txBody>
          <a:bodyPr/>
          <a:lstStyle/>
          <a:p>
            <a:r>
              <a:rPr lang="en-CA" b="1" dirty="0" smtClean="0">
                <a:solidFill>
                  <a:srgbClr val="0BC363"/>
                </a:solidFill>
              </a:rPr>
              <a:t>396-91</a:t>
            </a:r>
            <a:endParaRPr lang="en-CA" b="1" dirty="0">
              <a:solidFill>
                <a:srgbClr val="0BC36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928670"/>
            <a:ext cx="764386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u="sng" dirty="0" smtClean="0"/>
              <a:t>Text book #2 </a:t>
            </a:r>
          </a:p>
          <a:p>
            <a:r>
              <a:rPr lang="en-CA" sz="4000" dirty="0" smtClean="0"/>
              <a:t>P</a:t>
            </a:r>
            <a:r>
              <a:rPr lang="en-CA" sz="4000" dirty="0" smtClean="0"/>
              <a:t>age 150 #1,2,3,4,5</a:t>
            </a:r>
          </a:p>
          <a:p>
            <a:r>
              <a:rPr lang="en-CA" sz="4000" dirty="0" smtClean="0"/>
              <a:t>Page 151 # 6,7,8,9</a:t>
            </a:r>
          </a:p>
          <a:p>
            <a:r>
              <a:rPr lang="en-CA" sz="4000" dirty="0" smtClean="0"/>
              <a:t>Page 152 # 12,13</a:t>
            </a:r>
          </a:p>
          <a:p>
            <a:r>
              <a:rPr lang="en-CA" sz="4000" dirty="0" smtClean="0"/>
              <a:t>These people will have homework: </a:t>
            </a:r>
          </a:p>
          <a:p>
            <a:r>
              <a:rPr lang="en-CA" sz="4000" dirty="0" smtClean="0"/>
              <a:t>Please remember to freeze your </a:t>
            </a:r>
            <a:r>
              <a:rPr lang="en-CA" sz="4000" dirty="0" err="1" smtClean="0"/>
              <a:t>colored</a:t>
            </a:r>
            <a:r>
              <a:rPr lang="en-CA" sz="4000" dirty="0" smtClean="0"/>
              <a:t> water before Sunday to give it time </a:t>
            </a:r>
            <a:r>
              <a:rPr lang="en-CA" sz="4000" smtClean="0"/>
              <a:t>to freeze</a:t>
            </a:r>
            <a:endParaRPr lang="en-CA" sz="40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234</TotalTime>
  <Words>254</Words>
  <Application>Microsoft Office PowerPoint</Application>
  <PresentationFormat>On-screen Show (4:3)</PresentationFormat>
  <Paragraphs>72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Rational Function a.k.a.  Pizza Function</vt:lpstr>
      <vt:lpstr>The pizza costs $20</vt:lpstr>
      <vt:lpstr>Slide 3</vt:lpstr>
      <vt:lpstr>Example </vt:lpstr>
      <vt:lpstr>Write the rule</vt:lpstr>
      <vt:lpstr>Practise with Rational Function</vt:lpstr>
      <vt:lpstr>396-91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Rational Function a.k.a.  Pizza Function</dc:title>
  <dc:creator>Daphne</dc:creator>
  <cp:lastModifiedBy>Daphne</cp:lastModifiedBy>
  <cp:revision>20</cp:revision>
  <dcterms:created xsi:type="dcterms:W3CDTF">2010-02-09T13:42:16Z</dcterms:created>
  <dcterms:modified xsi:type="dcterms:W3CDTF">2010-02-11T20:51:00Z</dcterms:modified>
</cp:coreProperties>
</file>