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765486-0CD7-4CAF-BBA7-3BFACF38455B}" type="datetimeFigureOut">
              <a:rPr lang="en-US" smtClean="0"/>
              <a:pPr/>
              <a:t>5/3/2010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8FD37D-47FA-474C-90E0-15442F8FCD8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n-CA" sz="6600" dirty="0" smtClean="0"/>
              <a:t>Ratio of Areas</a:t>
            </a:r>
            <a:br>
              <a:rPr lang="en-CA" sz="6600" dirty="0" smtClean="0"/>
            </a:br>
            <a:r>
              <a:rPr lang="en-CA" sz="6600" dirty="0" smtClean="0"/>
              <a:t>K</a:t>
            </a:r>
            <a:r>
              <a:rPr lang="en-CA" sz="6600" baseline="30000" dirty="0" smtClean="0"/>
              <a:t>2</a:t>
            </a:r>
            <a:endParaRPr lang="en-CA" sz="6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Finding the Area of Similar Solids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1000108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Area of Initial     X    K</a:t>
            </a:r>
            <a:r>
              <a:rPr lang="en-CA" sz="2800" baseline="30000" dirty="0" smtClean="0"/>
              <a:t>2</a:t>
            </a:r>
            <a:r>
              <a:rPr lang="en-CA" sz="2800" dirty="0" smtClean="0"/>
              <a:t>    =  Area of Image</a:t>
            </a:r>
            <a:endParaRPr lang="en-CA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928794" y="1643050"/>
            <a:ext cx="5929354" cy="1357322"/>
            <a:chOff x="1928794" y="1643050"/>
            <a:chExt cx="5929354" cy="1357322"/>
          </a:xfrm>
        </p:grpSpPr>
        <p:sp>
          <p:nvSpPr>
            <p:cNvPr id="6" name="Rectangle 5"/>
            <p:cNvSpPr/>
            <p:nvPr/>
          </p:nvSpPr>
          <p:spPr>
            <a:xfrm>
              <a:off x="2714612" y="1714488"/>
              <a:ext cx="1214446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00694" y="1643050"/>
              <a:ext cx="2357454" cy="1357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14876" y="19288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 6cm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28926" y="221455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 5 cm</a:t>
              </a:r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28794" y="1785926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 3 cm</a:t>
              </a:r>
              <a:endParaRPr lang="en-CA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14414" y="3143248"/>
            <a:ext cx="67866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Step 1 – find K    </a:t>
            </a:r>
            <a:r>
              <a:rPr lang="en-CA" sz="3200" u="sng" dirty="0" smtClean="0"/>
              <a:t>6 </a:t>
            </a:r>
            <a:r>
              <a:rPr lang="en-CA" sz="3200" dirty="0" smtClean="0"/>
              <a:t> = 2</a:t>
            </a:r>
          </a:p>
          <a:p>
            <a:r>
              <a:rPr lang="en-CA" sz="3200" dirty="0"/>
              <a:t> </a:t>
            </a:r>
            <a:r>
              <a:rPr lang="en-CA" sz="3200" dirty="0" smtClean="0"/>
              <a:t>                           3</a:t>
            </a:r>
          </a:p>
          <a:p>
            <a:r>
              <a:rPr lang="en-CA" sz="3200" dirty="0" smtClean="0"/>
              <a:t>Step 2 – find area of initial</a:t>
            </a:r>
          </a:p>
          <a:p>
            <a:r>
              <a:rPr lang="en-CA" sz="3200" dirty="0"/>
              <a:t> </a:t>
            </a:r>
            <a:r>
              <a:rPr lang="en-CA" sz="3200" dirty="0" smtClean="0"/>
              <a:t>              (3 x 5) = 15 cm</a:t>
            </a:r>
            <a:r>
              <a:rPr lang="en-CA" sz="3200" baseline="30000" dirty="0" smtClean="0"/>
              <a:t>2</a:t>
            </a:r>
          </a:p>
          <a:p>
            <a:r>
              <a:rPr lang="en-CA" sz="3200" dirty="0" smtClean="0"/>
              <a:t>Step 3 -  find area of image</a:t>
            </a:r>
          </a:p>
          <a:p>
            <a:r>
              <a:rPr lang="en-CA" sz="3200" dirty="0" smtClean="0"/>
              <a:t>               15 cm</a:t>
            </a:r>
            <a:r>
              <a:rPr lang="en-CA" sz="3200" baseline="30000" dirty="0" smtClean="0"/>
              <a:t>2   </a:t>
            </a:r>
            <a:r>
              <a:rPr lang="en-CA" sz="3200" dirty="0" smtClean="0"/>
              <a:t> x  2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 =  60 cm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How to find K given the Areas of Two Similar Solids</a:t>
            </a: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1142976" y="1643050"/>
            <a:ext cx="3714776" cy="2298158"/>
            <a:chOff x="1142976" y="1643050"/>
            <a:chExt cx="3714776" cy="2298158"/>
          </a:xfrm>
        </p:grpSpPr>
        <p:sp>
          <p:nvSpPr>
            <p:cNvPr id="4" name="Regular Pentagon 3"/>
            <p:cNvSpPr/>
            <p:nvPr/>
          </p:nvSpPr>
          <p:spPr>
            <a:xfrm>
              <a:off x="1714480" y="2143116"/>
              <a:ext cx="571504" cy="64294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gular Pentagon 4"/>
            <p:cNvSpPr/>
            <p:nvPr/>
          </p:nvSpPr>
          <p:spPr>
            <a:xfrm>
              <a:off x="2928926" y="1643050"/>
              <a:ext cx="1785950" cy="1857388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00364" y="3571876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Area = 64 cm</a:t>
              </a:r>
              <a:r>
                <a:rPr lang="en-CA" baseline="30000" dirty="0" smtClean="0"/>
                <a:t>2</a:t>
              </a:r>
              <a:r>
                <a:rPr lang="en-CA" dirty="0" smtClean="0"/>
                <a:t> 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2976" y="2928934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Area = 16 cm</a:t>
              </a:r>
              <a:r>
                <a:rPr lang="en-CA" baseline="30000" dirty="0" smtClean="0"/>
                <a:t>2</a:t>
              </a:r>
              <a:r>
                <a:rPr lang="en-CA" dirty="0" smtClean="0"/>
                <a:t> </a:t>
              </a:r>
              <a:endParaRPr lang="en-CA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143504" y="1500174"/>
            <a:ext cx="371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Calculate the ratio of their areas</a:t>
            </a:r>
          </a:p>
          <a:p>
            <a:endParaRPr lang="en-CA" sz="2800" dirty="0"/>
          </a:p>
          <a:p>
            <a:r>
              <a:rPr lang="en-CA" sz="2800" dirty="0" smtClean="0"/>
              <a:t>K</a:t>
            </a:r>
            <a:r>
              <a:rPr lang="en-CA" sz="2800" baseline="30000" dirty="0" smtClean="0"/>
              <a:t>2</a:t>
            </a:r>
            <a:r>
              <a:rPr lang="en-CA" sz="2800" dirty="0" smtClean="0"/>
              <a:t> = </a:t>
            </a:r>
            <a:r>
              <a:rPr lang="en-CA" sz="2800" u="sng" dirty="0" smtClean="0"/>
              <a:t>area image </a:t>
            </a:r>
            <a:r>
              <a:rPr lang="en-CA" sz="2800" dirty="0" smtClean="0"/>
              <a:t>= </a:t>
            </a:r>
            <a:r>
              <a:rPr lang="en-CA" sz="2800" u="sng" dirty="0" smtClean="0"/>
              <a:t>64 </a:t>
            </a:r>
            <a:endParaRPr lang="en-CA" sz="2800" dirty="0" smtClean="0"/>
          </a:p>
          <a:p>
            <a:r>
              <a:rPr lang="en-CA" sz="2800" dirty="0"/>
              <a:t> </a:t>
            </a:r>
            <a:r>
              <a:rPr lang="en-CA" sz="2800" dirty="0" smtClean="0"/>
              <a:t>       area initial     16</a:t>
            </a:r>
          </a:p>
          <a:p>
            <a:r>
              <a:rPr lang="en-CA" sz="2800" dirty="0" smtClean="0"/>
              <a:t>K</a:t>
            </a:r>
            <a:r>
              <a:rPr lang="en-CA" sz="2800" baseline="30000" dirty="0" smtClean="0"/>
              <a:t>2 </a:t>
            </a:r>
            <a:r>
              <a:rPr lang="en-CA" sz="2800" dirty="0" smtClean="0"/>
              <a:t> = 4</a:t>
            </a:r>
          </a:p>
          <a:p>
            <a:r>
              <a:rPr lang="en-CA" sz="2800" dirty="0" smtClean="0"/>
              <a:t>K = √4</a:t>
            </a:r>
          </a:p>
          <a:p>
            <a:r>
              <a:rPr lang="en-CA" sz="2800" dirty="0" smtClean="0"/>
              <a:t>K =2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98080" cy="71438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Example Find Area of Image </a:t>
            </a:r>
            <a:endParaRPr lang="en-CA" dirty="0"/>
          </a:p>
        </p:txBody>
      </p:sp>
      <p:grpSp>
        <p:nvGrpSpPr>
          <p:cNvPr id="12" name="Group 11"/>
          <p:cNvGrpSpPr/>
          <p:nvPr/>
        </p:nvGrpSpPr>
        <p:grpSpPr>
          <a:xfrm>
            <a:off x="928662" y="1428736"/>
            <a:ext cx="4143404" cy="1440902"/>
            <a:chOff x="642910" y="1071546"/>
            <a:chExt cx="4143404" cy="1440902"/>
          </a:xfrm>
        </p:grpSpPr>
        <p:sp>
          <p:nvSpPr>
            <p:cNvPr id="3" name="Rectangle 2"/>
            <p:cNvSpPr/>
            <p:nvPr/>
          </p:nvSpPr>
          <p:spPr>
            <a:xfrm>
              <a:off x="1357290" y="1428736"/>
              <a:ext cx="1071570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143240" y="1428736"/>
              <a:ext cx="1643074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2910" y="150017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4 cm</a:t>
              </a:r>
              <a:endParaRPr lang="en-CA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728" y="2143116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6 cm</a:t>
              </a:r>
              <a:endParaRPr lang="en-C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71868" y="1071546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12 cm</a:t>
              </a:r>
              <a:endParaRPr lang="en-CA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715008" y="1142984"/>
            <a:ext cx="321471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Step 1 - Find K</a:t>
            </a:r>
          </a:p>
          <a:p>
            <a:endParaRPr lang="en-CA" sz="2800" dirty="0"/>
          </a:p>
          <a:p>
            <a:r>
              <a:rPr lang="en-CA" sz="3600" dirty="0" smtClean="0"/>
              <a:t>K = </a:t>
            </a:r>
            <a:r>
              <a:rPr lang="en-CA" sz="3600" u="sng" dirty="0" smtClean="0"/>
              <a:t>12 </a:t>
            </a:r>
            <a:endParaRPr lang="en-CA" sz="3600" dirty="0" smtClean="0"/>
          </a:p>
          <a:p>
            <a:r>
              <a:rPr lang="en-CA" sz="3600" dirty="0"/>
              <a:t> </a:t>
            </a:r>
            <a:r>
              <a:rPr lang="en-CA" sz="3600" dirty="0" smtClean="0"/>
              <a:t>       6</a:t>
            </a:r>
          </a:p>
          <a:p>
            <a:r>
              <a:rPr lang="en-CA" sz="3600" dirty="0" smtClean="0"/>
              <a:t>K = 2</a:t>
            </a:r>
            <a:endParaRPr lang="en-CA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643042" y="3929066"/>
            <a:ext cx="657229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Step 2 – Find the Area of the image</a:t>
            </a:r>
          </a:p>
          <a:p>
            <a:endParaRPr lang="en-CA" sz="2400" dirty="0"/>
          </a:p>
          <a:p>
            <a:r>
              <a:rPr lang="en-CA" sz="3200" dirty="0" smtClean="0"/>
              <a:t>Area initial     X   K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  =  Area image</a:t>
            </a:r>
          </a:p>
          <a:p>
            <a:endParaRPr lang="en-CA" sz="3200" dirty="0"/>
          </a:p>
          <a:p>
            <a:r>
              <a:rPr lang="en-CA" sz="3200" dirty="0" smtClean="0"/>
              <a:t>24 cm</a:t>
            </a:r>
            <a:r>
              <a:rPr lang="en-CA" sz="3200" baseline="30000" dirty="0" smtClean="0"/>
              <a:t>2    </a:t>
            </a:r>
            <a:r>
              <a:rPr lang="en-CA" sz="3200" dirty="0" smtClean="0"/>
              <a:t> x  2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  =   96cm</a:t>
            </a:r>
            <a:r>
              <a:rPr lang="en-CA" sz="3200" baseline="30000" dirty="0" smtClean="0"/>
              <a:t>2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158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Ratio of Areas K2</vt:lpstr>
      <vt:lpstr>Finding the Area of Similar Solids</vt:lpstr>
      <vt:lpstr>How to find K given the Areas of Two Similar Solids</vt:lpstr>
      <vt:lpstr>Example Find Area of Image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of Areas K2</dc:title>
  <dc:creator>Daphne</dc:creator>
  <cp:lastModifiedBy>Daphne</cp:lastModifiedBy>
  <cp:revision>10</cp:revision>
  <dcterms:created xsi:type="dcterms:W3CDTF">2010-05-03T14:53:25Z</dcterms:created>
  <dcterms:modified xsi:type="dcterms:W3CDTF">2010-05-03T19:13:09Z</dcterms:modified>
</cp:coreProperties>
</file>