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mg2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g24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304800"/>
            <a:ext cx="8229600" cy="5867400"/>
          </a:xfrm>
          <a:prstGeom prst="rect">
            <a:avLst/>
          </a:prstGeom>
          <a:solidFill>
            <a:schemeClr val="accent1">
              <a:lumMod val="60000"/>
              <a:lumOff val="4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716C-1B24-4E13-A922-72BCAAC441FA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B884F-A133-47B2-A8DF-41FA2BF9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Corrections	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Multiplication Homework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Workbook – page 51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4600" y="1295400"/>
            <a:ext cx="6629400" cy="556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u="sng" dirty="0" smtClean="0">
                <a:solidFill>
                  <a:schemeClr val="bg1"/>
                </a:solidFill>
              </a:rPr>
              <a:t>Activity 1</a:t>
            </a:r>
          </a:p>
          <a:p>
            <a:pPr marL="514350" indent="-514350" algn="l"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1. 1) 3x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bg1"/>
                </a:solidFill>
              </a:rPr>
              <a:t>		2) 5x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bg1"/>
                </a:solidFill>
              </a:rPr>
              <a:t>	2. 3x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+ 5x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l"/>
            <a:r>
              <a:rPr lang="en-US" dirty="0" smtClean="0">
                <a:solidFill>
                  <a:schemeClr val="bg1"/>
                </a:solidFill>
              </a:rPr>
              <a:t>	3. yes, 8x</a:t>
            </a:r>
            <a:r>
              <a:rPr lang="en-US" baseline="30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l"/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2x</a:t>
            </a:r>
            <a:r>
              <a:rPr lang="en-US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514350" indent="-514350"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b)  1. 4x</a:t>
            </a:r>
            <a:r>
              <a:rPr lang="en-US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+ 15x</a:t>
            </a:r>
          </a:p>
          <a:p>
            <a:pPr marL="514350" indent="-514350"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2. There are no like terms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470025"/>
          </a:xfrm>
        </p:spPr>
        <p:txBody>
          <a:bodyPr/>
          <a:lstStyle/>
          <a:p>
            <a:r>
              <a:rPr lang="en-US" dirty="0" smtClean="0"/>
              <a:t>Workbook – page 53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1981200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#3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-6a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-10a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10y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6x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6b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4z</a:t>
            </a:r>
          </a:p>
          <a:p>
            <a:pPr marL="514350" indent="-514350" algn="l">
              <a:buFont typeface="+mj-lt"/>
              <a:buAutoNum type="alphaLcParenR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4600" y="1524000"/>
            <a:ext cx="2362200" cy="5334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6ab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-15x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6y</a:t>
            </a:r>
            <a:r>
              <a:rPr lang="en-US" sz="3200" baseline="30000" dirty="0" smtClean="0">
                <a:solidFill>
                  <a:schemeClr val="bg1"/>
                </a:solidFill>
              </a:rPr>
              <a:t>5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6x</a:t>
            </a:r>
            <a:r>
              <a:rPr lang="en-US" sz="3200" baseline="30000" dirty="0" smtClean="0">
                <a:solidFill>
                  <a:schemeClr val="bg1"/>
                </a:solidFill>
              </a:rPr>
              <a:t>3</a:t>
            </a:r>
            <a:r>
              <a:rPr lang="en-US" sz="3200" dirty="0" smtClean="0">
                <a:solidFill>
                  <a:schemeClr val="bg1"/>
                </a:solidFill>
              </a:rPr>
              <a:t>y</a:t>
            </a:r>
            <a:r>
              <a:rPr lang="en-US" sz="3200" baseline="30000" dirty="0" smtClean="0">
                <a:solidFill>
                  <a:schemeClr val="bg1"/>
                </a:solidFill>
              </a:rPr>
              <a:t>3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-15a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b</a:t>
            </a:r>
            <a:r>
              <a:rPr lang="en-US" sz="3200" baseline="30000" dirty="0" smtClean="0">
                <a:solidFill>
                  <a:schemeClr val="bg1"/>
                </a:solidFill>
              </a:rPr>
              <a:t>3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-6a</a:t>
            </a:r>
            <a:r>
              <a:rPr lang="en-US" sz="3200" baseline="30000" dirty="0" smtClean="0">
                <a:solidFill>
                  <a:schemeClr val="bg1"/>
                </a:solidFill>
              </a:rPr>
              <a:t>3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(3/2)x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(-5/6)x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410200" y="1524000"/>
            <a:ext cx="2362200" cy="5334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#6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-x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6a</a:t>
            </a:r>
            <a:r>
              <a:rPr lang="en-US" sz="3200" baseline="30000" dirty="0" smtClean="0">
                <a:solidFill>
                  <a:schemeClr val="bg1"/>
                </a:solidFill>
              </a:rPr>
              <a:t>3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-30a</a:t>
            </a:r>
            <a:r>
              <a:rPr lang="en-US" sz="3200" baseline="30000" dirty="0" smtClean="0">
                <a:solidFill>
                  <a:schemeClr val="bg1"/>
                </a:solidFill>
              </a:rPr>
              <a:t>6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-10x</a:t>
            </a:r>
            <a:r>
              <a:rPr lang="en-US" sz="3200" baseline="30000" dirty="0" smtClean="0">
                <a:solidFill>
                  <a:schemeClr val="bg1"/>
                </a:solidFill>
              </a:rPr>
              <a:t>3</a:t>
            </a:r>
            <a:r>
              <a:rPr lang="en-US" sz="3200" dirty="0" smtClean="0">
                <a:solidFill>
                  <a:schemeClr val="bg1"/>
                </a:solidFill>
              </a:rPr>
              <a:t>y</a:t>
            </a:r>
            <a:r>
              <a:rPr lang="en-US" sz="3200" baseline="30000" dirty="0" smtClean="0">
                <a:solidFill>
                  <a:schemeClr val="bg1"/>
                </a:solidFill>
              </a:rPr>
              <a:t>5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-24a</a:t>
            </a:r>
            <a:r>
              <a:rPr lang="en-US" sz="3200" baseline="30000" dirty="0" smtClean="0">
                <a:solidFill>
                  <a:schemeClr val="bg1"/>
                </a:solidFill>
              </a:rPr>
              <a:t>5</a:t>
            </a:r>
            <a:r>
              <a:rPr lang="en-US" sz="3200" dirty="0" smtClean="0">
                <a:solidFill>
                  <a:schemeClr val="bg1"/>
                </a:solidFill>
              </a:rPr>
              <a:t>b</a:t>
            </a:r>
            <a:r>
              <a:rPr lang="en-US" sz="3200" baseline="30000" dirty="0" smtClean="0">
                <a:solidFill>
                  <a:schemeClr val="bg1"/>
                </a:solidFill>
              </a:rPr>
              <a:t>6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does not reduce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noProof="0" smtClean="0">
                <a:solidFill>
                  <a:schemeClr val="bg2">
                    <a:lumMod val="25000"/>
                  </a:schemeClr>
                </a:solidFill>
              </a:rPr>
              <a:t>-9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lang="en-US" sz="3200" baseline="30000" noProof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Workbook – page 53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57400" y="1447800"/>
            <a:ext cx="1981200" cy="4495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#7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-7x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-4x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x</a:t>
            </a:r>
            <a:r>
              <a:rPr lang="en-US" sz="3200" baseline="30000" dirty="0" smtClean="0">
                <a:solidFill>
                  <a:schemeClr val="bg1"/>
                </a:solidFill>
              </a:rPr>
              <a:t>6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12x</a:t>
            </a:r>
            <a:r>
              <a:rPr lang="en-US" sz="3200" baseline="30000" dirty="0" smtClean="0">
                <a:solidFill>
                  <a:schemeClr val="bg1"/>
                </a:solidFill>
              </a:rPr>
              <a:t>5</a:t>
            </a:r>
            <a:r>
              <a:rPr lang="en-US" sz="3200" dirty="0" smtClean="0">
                <a:solidFill>
                  <a:schemeClr val="bg1"/>
                </a:solidFill>
              </a:rPr>
              <a:t>y</a:t>
            </a:r>
            <a:r>
              <a:rPr lang="en-US" sz="3200" baseline="30000" dirty="0" smtClean="0">
                <a:solidFill>
                  <a:schemeClr val="bg1"/>
                </a:solidFill>
              </a:rPr>
              <a:t>8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638800" y="2209800"/>
            <a:ext cx="236220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#8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8m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6p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Workbook – page 55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58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1524000"/>
            <a:ext cx="4876800" cy="3352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-2x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+ 15x 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degree of 2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1 </a:t>
            </a:r>
            <a:r>
              <a:rPr lang="en-US" sz="3200" dirty="0" smtClean="0">
                <a:solidFill>
                  <a:schemeClr val="bg1"/>
                </a:solidFill>
                <a:sym typeface="Wingdings" pitchFamily="2" charset="2"/>
              </a:rPr>
              <a:t> degree of 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81600" y="1295400"/>
            <a:ext cx="3810000" cy="5334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u="sng" dirty="0" smtClean="0">
                <a:solidFill>
                  <a:schemeClr val="bg1"/>
                </a:solidFill>
              </a:rPr>
              <a:t>Activity 2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15x</a:t>
            </a:r>
          </a:p>
          <a:p>
            <a:pPr marL="971550" lvl="1" indent="-514350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 2. 6</a:t>
            </a:r>
          </a:p>
          <a:p>
            <a:pPr marL="971550" lvl="1" indent="-51435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10x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lvl="1" indent="-51435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4x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A(x)=10x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 +19x + 6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</a:rPr>
              <a:t>(5x+2) and (2x+3)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</a:rPr>
              <a:t>(5x+2)(2x+3)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=10x</a:t>
            </a:r>
            <a:r>
              <a:rPr kumimoji="0" lang="en-US" sz="3200" b="0" i="0" u="none" strike="noStrike" kern="1200" cap="none" spc="0" normalizeH="0" baseline="3000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+19x+6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noProof="0" dirty="0" smtClean="0">
                <a:solidFill>
                  <a:schemeClr val="bg2">
                    <a:lumMod val="10000"/>
                  </a:schemeClr>
                </a:solidFill>
              </a:rPr>
              <a:t>Area= 84 cm</a:t>
            </a:r>
            <a:r>
              <a:rPr lang="en-US" sz="3200" baseline="30000" noProof="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</p:bldLst>
  </p:timing>
</p:sld>
</file>

<file path=ppt/theme/theme1.xml><?xml version="1.0" encoding="utf-8"?>
<a:theme xmlns:a="http://schemas.openxmlformats.org/drawingml/2006/main" name="Vista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Vista Theme</Template>
  <TotalTime>82</TotalTime>
  <Words>143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Vista Theme</vt:lpstr>
      <vt:lpstr>Corrections </vt:lpstr>
      <vt:lpstr>Workbook – page 51</vt:lpstr>
      <vt:lpstr>Workbook – page 53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Corrections</dc:title>
  <dc:creator>Daphne</dc:creator>
  <cp:lastModifiedBy>Daphne</cp:lastModifiedBy>
  <cp:revision>13</cp:revision>
  <dcterms:created xsi:type="dcterms:W3CDTF">2009-11-04T18:30:45Z</dcterms:created>
  <dcterms:modified xsi:type="dcterms:W3CDTF">2009-11-07T17:52:00Z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TC300006891033</vt:lpwstr>
  </property>
</Properties>
</file>