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66FF"/>
    <a:srgbClr val="00CCFF"/>
    <a:srgbClr val="0033CC"/>
    <a:srgbClr val="FF8F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22" autoAdjust="0"/>
    <p:restoredTop sz="94660"/>
  </p:normalViewPr>
  <p:slideViewPr>
    <p:cSldViewPr>
      <p:cViewPr varScale="1">
        <p:scale>
          <a:sx n="78" d="100"/>
          <a:sy n="78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88CD0-E2F1-42A5-A5AD-E3DA3A188C6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C1FE9-3E50-4CAF-BAAA-59FB4AED617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1FE4C-B729-4DA5-BA3F-C030070F238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6FF0C8-08A3-4839-BEA7-30CDFE74289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50D143-C495-4657-9B26-B33E9380FF7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6343E-6063-4A51-9310-13EA68F339D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ECE87-5CAC-4443-8F2C-4C7A2D54EBB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2B977-A784-43CC-BE3E-7263D515E0D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53463-24A1-4008-A322-6E5070A4FC2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309B9-AFF9-4D56-A6CE-EE1FDDA2DB0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B36C7-D375-42E6-A2F1-1BC8566A6EC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AB202-29F5-4886-B15B-A5D449C1A1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11454-0020-43E0-916F-99E75EDBC6D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BCD1956-AD34-4F52-BEDB-4A2203A111A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060575"/>
            <a:ext cx="8497887" cy="1655763"/>
          </a:xfrm>
        </p:spPr>
        <p:txBody>
          <a:bodyPr/>
          <a:lstStyle/>
          <a:p>
            <a:r>
              <a:rPr lang="en-CA">
                <a:solidFill>
                  <a:schemeClr val="tx1"/>
                </a:solidFill>
                <a:latin typeface="Lucida Sans" pitchFamily="34" charset="0"/>
              </a:rPr>
              <a:t>MEASURES OF CENTRAL TENDENCY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53975"/>
            <a:ext cx="8229600" cy="1143000"/>
          </a:xfrm>
        </p:spPr>
        <p:txBody>
          <a:bodyPr/>
          <a:lstStyle/>
          <a:p>
            <a:r>
              <a:rPr lang="en-CA" dirty="0">
                <a:latin typeface="Lucida Sans" pitchFamily="34" charset="0"/>
              </a:rPr>
              <a:t>THE MEAN</a:t>
            </a:r>
            <a:endParaRPr lang="en-US" dirty="0">
              <a:latin typeface="Lucida Sans" pitchFamily="34" charset="0"/>
              <a:cs typeface="Courier New" pitchFamily="49" charset="0"/>
            </a:endParaRPr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6011863" y="-98425"/>
            <a:ext cx="792162" cy="1079500"/>
            <a:chOff x="3787" y="119"/>
            <a:chExt cx="499" cy="680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3787" y="119"/>
              <a:ext cx="499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/>
                <a:t>-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787" y="319"/>
              <a:ext cx="499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/>
                <a:t>x</a:t>
              </a:r>
            </a:p>
          </p:txBody>
        </p:sp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2000251" y="1214438"/>
            <a:ext cx="8548688" cy="1206500"/>
            <a:chOff x="171" y="901"/>
            <a:chExt cx="5385" cy="760"/>
          </a:xfrm>
        </p:grpSpPr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288" y="1008"/>
              <a:ext cx="5268" cy="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</a:pPr>
              <a:r>
                <a:rPr lang="en-CA" sz="2800" dirty="0"/>
                <a:t>x =    </a:t>
              </a:r>
              <a:r>
                <a:rPr lang="en-CA" sz="2800" u="sng" dirty="0"/>
                <a:t>sum of data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</a:pPr>
              <a:r>
                <a:rPr lang="en-CA" sz="2800" dirty="0"/>
                <a:t>       number of data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</a:pPr>
              <a:endParaRPr lang="en-CA" sz="2800" u="sng" dirty="0"/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171" y="901"/>
              <a:ext cx="49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800" dirty="0"/>
                <a:t>-</a:t>
              </a:r>
            </a:p>
          </p:txBody>
        </p:sp>
      </p:grp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04825" y="2698750"/>
            <a:ext cx="824388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CA" sz="2800"/>
              <a:t>Ex: 1,5,10,15,25</a:t>
            </a:r>
          </a:p>
          <a:p>
            <a:pPr algn="l"/>
            <a:endParaRPr lang="en-CA" sz="2800"/>
          </a:p>
        </p:txBody>
      </p:sp>
      <p:grpSp>
        <p:nvGrpSpPr>
          <p:cNvPr id="8221" name="Group 29"/>
          <p:cNvGrpSpPr>
            <a:grpSpLocks/>
          </p:cNvGrpSpPr>
          <p:nvPr/>
        </p:nvGrpSpPr>
        <p:grpSpPr bwMode="auto">
          <a:xfrm>
            <a:off x="1260475" y="3357563"/>
            <a:ext cx="5040313" cy="1511300"/>
            <a:chOff x="-114" y="2433"/>
            <a:chExt cx="3175" cy="952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17" y="2433"/>
              <a:ext cx="590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800" dirty="0"/>
                <a:t>-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-114" y="2520"/>
              <a:ext cx="3175" cy="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CA" sz="2800" dirty="0"/>
                <a:t>x = </a:t>
              </a:r>
              <a:r>
                <a:rPr lang="en-CA" sz="2800" u="sng" dirty="0"/>
                <a:t>1+5+10+15+25</a:t>
              </a:r>
              <a:endParaRPr lang="en-CA" sz="2800" dirty="0"/>
            </a:p>
            <a:p>
              <a:pPr algn="l"/>
              <a:r>
                <a:rPr lang="en-CA" sz="2800" dirty="0"/>
                <a:t>                       5</a:t>
              </a:r>
            </a:p>
            <a:p>
              <a:endParaRPr lang="en-CA" sz="2800" dirty="0"/>
            </a:p>
          </p:txBody>
        </p:sp>
      </p:grpSp>
      <p:grpSp>
        <p:nvGrpSpPr>
          <p:cNvPr id="8228" name="Group 36"/>
          <p:cNvGrpSpPr>
            <a:grpSpLocks/>
          </p:cNvGrpSpPr>
          <p:nvPr/>
        </p:nvGrpSpPr>
        <p:grpSpPr bwMode="auto">
          <a:xfrm>
            <a:off x="928687" y="4005263"/>
            <a:ext cx="3140076" cy="3048000"/>
            <a:chOff x="-278" y="2400"/>
            <a:chExt cx="1978" cy="1920"/>
          </a:xfrm>
        </p:grpSpPr>
        <p:sp>
          <p:nvSpPr>
            <p:cNvPr id="8226" name="Text Box 34"/>
            <p:cNvSpPr txBox="1">
              <a:spLocks noChangeArrowheads="1"/>
            </p:cNvSpPr>
            <p:nvPr/>
          </p:nvSpPr>
          <p:spPr bwMode="auto">
            <a:xfrm flipV="1">
              <a:off x="-278" y="2757"/>
              <a:ext cx="136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800" dirty="0"/>
                <a:t>-</a:t>
              </a:r>
            </a:p>
          </p:txBody>
        </p:sp>
        <p:sp>
          <p:nvSpPr>
            <p:cNvPr id="8227" name="Text Box 35"/>
            <p:cNvSpPr txBox="1">
              <a:spLocks noChangeArrowheads="1"/>
            </p:cNvSpPr>
            <p:nvPr/>
          </p:nvSpPr>
          <p:spPr bwMode="auto">
            <a:xfrm>
              <a:off x="295" y="2400"/>
              <a:ext cx="1405" cy="19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CA"/>
            </a:p>
            <a:p>
              <a:pPr algn="l"/>
              <a:r>
                <a:rPr lang="en-CA" sz="2800"/>
                <a:t>x = </a:t>
              </a:r>
              <a:r>
                <a:rPr lang="en-CA" sz="2800" u="sng"/>
                <a:t>56</a:t>
              </a:r>
            </a:p>
            <a:p>
              <a:pPr algn="l"/>
              <a:r>
                <a:rPr lang="en-CA" sz="2800"/>
                <a:t>       5</a:t>
              </a:r>
            </a:p>
            <a:p>
              <a:pPr algn="l"/>
              <a:endParaRPr lang="en-CA" sz="2800"/>
            </a:p>
            <a:p>
              <a:pPr algn="l">
                <a:spcBef>
                  <a:spcPct val="50000"/>
                </a:spcBef>
              </a:pPr>
              <a:endParaRPr lang="en-CA"/>
            </a:p>
          </p:txBody>
        </p: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57250" y="5334000"/>
            <a:ext cx="3138488" cy="3048000"/>
            <a:chOff x="-277" y="2400"/>
            <a:chExt cx="1977" cy="1920"/>
          </a:xfrm>
        </p:grpSpPr>
        <p:sp>
          <p:nvSpPr>
            <p:cNvPr id="8230" name="Text Box 38"/>
            <p:cNvSpPr txBox="1">
              <a:spLocks noChangeArrowheads="1"/>
            </p:cNvSpPr>
            <p:nvPr/>
          </p:nvSpPr>
          <p:spPr bwMode="auto">
            <a:xfrm flipV="1">
              <a:off x="-277" y="2775"/>
              <a:ext cx="136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800"/>
                <a:t>-</a:t>
              </a:r>
            </a:p>
          </p:txBody>
        </p:sp>
        <p:sp>
          <p:nvSpPr>
            <p:cNvPr id="8231" name="Text Box 39"/>
            <p:cNvSpPr txBox="1">
              <a:spLocks noChangeArrowheads="1"/>
            </p:cNvSpPr>
            <p:nvPr/>
          </p:nvSpPr>
          <p:spPr bwMode="auto">
            <a:xfrm>
              <a:off x="295" y="2400"/>
              <a:ext cx="1405" cy="19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CA" dirty="0"/>
            </a:p>
            <a:p>
              <a:pPr algn="l"/>
              <a:r>
                <a:rPr lang="en-CA" sz="2800" dirty="0"/>
                <a:t>x = 11.2</a:t>
              </a:r>
            </a:p>
            <a:p>
              <a:pPr algn="l"/>
              <a:endParaRPr lang="en-CA" sz="2800" dirty="0"/>
            </a:p>
            <a:p>
              <a:pPr algn="l"/>
              <a:endParaRPr lang="en-CA" sz="2800" dirty="0"/>
            </a:p>
            <a:p>
              <a:pPr algn="l">
                <a:spcBef>
                  <a:spcPct val="50000"/>
                </a:spcBef>
              </a:pPr>
              <a:endParaRPr lang="en-CA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661046" y="392906"/>
            <a:ext cx="5516782" cy="794216"/>
            <a:chOff x="2661046" y="392906"/>
            <a:chExt cx="5516782" cy="794216"/>
          </a:xfrm>
        </p:grpSpPr>
        <p:sp>
          <p:nvSpPr>
            <p:cNvPr id="38" name="SMARTInkAnnotation45"/>
            <p:cNvSpPr/>
            <p:nvPr/>
          </p:nvSpPr>
          <p:spPr bwMode="auto">
            <a:xfrm>
              <a:off x="6902659" y="428657"/>
              <a:ext cx="62498" cy="401804"/>
            </a:xfrm>
            <a:custGeom>
              <a:avLst/>
              <a:gdLst/>
              <a:ahLst/>
              <a:cxnLst/>
              <a:rect l="0" t="0" r="0" b="0"/>
              <a:pathLst>
                <a:path w="62498" h="401804">
                  <a:moveTo>
                    <a:pt x="62497" y="8897"/>
                  </a:moveTo>
                  <a:lnTo>
                    <a:pt x="62497" y="4157"/>
                  </a:lnTo>
                  <a:lnTo>
                    <a:pt x="61505" y="2760"/>
                  </a:lnTo>
                  <a:lnTo>
                    <a:pt x="59852" y="1829"/>
                  </a:lnTo>
                  <a:lnTo>
                    <a:pt x="53676" y="0"/>
                  </a:lnTo>
                  <a:lnTo>
                    <a:pt x="53568" y="11495"/>
                  </a:lnTo>
                  <a:lnTo>
                    <a:pt x="53568" y="13605"/>
                  </a:lnTo>
                  <a:lnTo>
                    <a:pt x="52575" y="16005"/>
                  </a:lnTo>
                  <a:lnTo>
                    <a:pt x="50922" y="18597"/>
                  </a:lnTo>
                  <a:lnTo>
                    <a:pt x="48828" y="21317"/>
                  </a:lnTo>
                  <a:lnTo>
                    <a:pt x="47430" y="24122"/>
                  </a:lnTo>
                  <a:lnTo>
                    <a:pt x="45878" y="29885"/>
                  </a:lnTo>
                  <a:lnTo>
                    <a:pt x="45189" y="38400"/>
                  </a:lnTo>
                  <a:lnTo>
                    <a:pt x="45006" y="43448"/>
                  </a:lnTo>
                  <a:lnTo>
                    <a:pt x="43891" y="47806"/>
                  </a:lnTo>
                  <a:lnTo>
                    <a:pt x="42155" y="51704"/>
                  </a:lnTo>
                  <a:lnTo>
                    <a:pt x="40006" y="55294"/>
                  </a:lnTo>
                  <a:lnTo>
                    <a:pt x="37580" y="59672"/>
                  </a:lnTo>
                  <a:lnTo>
                    <a:pt x="32241" y="69829"/>
                  </a:lnTo>
                  <a:lnTo>
                    <a:pt x="30420" y="74323"/>
                  </a:lnTo>
                  <a:lnTo>
                    <a:pt x="29206" y="78311"/>
                  </a:lnTo>
                  <a:lnTo>
                    <a:pt x="28397" y="81962"/>
                  </a:lnTo>
                  <a:lnTo>
                    <a:pt x="26865" y="86381"/>
                  </a:lnTo>
                  <a:lnTo>
                    <a:pt x="24852" y="91311"/>
                  </a:lnTo>
                  <a:lnTo>
                    <a:pt x="22518" y="96582"/>
                  </a:lnTo>
                  <a:lnTo>
                    <a:pt x="17278" y="107730"/>
                  </a:lnTo>
                  <a:lnTo>
                    <a:pt x="14492" y="113481"/>
                  </a:lnTo>
                  <a:lnTo>
                    <a:pt x="12633" y="119300"/>
                  </a:lnTo>
                  <a:lnTo>
                    <a:pt x="11395" y="125163"/>
                  </a:lnTo>
                  <a:lnTo>
                    <a:pt x="10570" y="131056"/>
                  </a:lnTo>
                  <a:lnTo>
                    <a:pt x="9027" y="137961"/>
                  </a:lnTo>
                  <a:lnTo>
                    <a:pt x="7006" y="145542"/>
                  </a:lnTo>
                  <a:lnTo>
                    <a:pt x="4668" y="153572"/>
                  </a:lnTo>
                  <a:lnTo>
                    <a:pt x="3108" y="160909"/>
                  </a:lnTo>
                  <a:lnTo>
                    <a:pt x="2068" y="167786"/>
                  </a:lnTo>
                  <a:lnTo>
                    <a:pt x="1376" y="174354"/>
                  </a:lnTo>
                  <a:lnTo>
                    <a:pt x="913" y="180717"/>
                  </a:lnTo>
                  <a:lnTo>
                    <a:pt x="400" y="193079"/>
                  </a:lnTo>
                  <a:lnTo>
                    <a:pt x="111" y="211195"/>
                  </a:lnTo>
                  <a:lnTo>
                    <a:pt x="0" y="251753"/>
                  </a:lnTo>
                  <a:lnTo>
                    <a:pt x="989" y="259106"/>
                  </a:lnTo>
                  <a:lnTo>
                    <a:pt x="2639" y="265992"/>
                  </a:lnTo>
                  <a:lnTo>
                    <a:pt x="4733" y="272567"/>
                  </a:lnTo>
                  <a:lnTo>
                    <a:pt x="6128" y="278935"/>
                  </a:lnTo>
                  <a:lnTo>
                    <a:pt x="7678" y="291302"/>
                  </a:lnTo>
                  <a:lnTo>
                    <a:pt x="8367" y="303413"/>
                  </a:lnTo>
                  <a:lnTo>
                    <a:pt x="8551" y="309421"/>
                  </a:lnTo>
                  <a:lnTo>
                    <a:pt x="9666" y="315410"/>
                  </a:lnTo>
                  <a:lnTo>
                    <a:pt x="11401" y="321388"/>
                  </a:lnTo>
                  <a:lnTo>
                    <a:pt x="13550" y="327357"/>
                  </a:lnTo>
                  <a:lnTo>
                    <a:pt x="14983" y="332329"/>
                  </a:lnTo>
                  <a:lnTo>
                    <a:pt x="16576" y="340499"/>
                  </a:lnTo>
                  <a:lnTo>
                    <a:pt x="17991" y="345059"/>
                  </a:lnTo>
                  <a:lnTo>
                    <a:pt x="19928" y="350083"/>
                  </a:lnTo>
                  <a:lnTo>
                    <a:pt x="22212" y="355417"/>
                  </a:lnTo>
                  <a:lnTo>
                    <a:pt x="23733" y="359965"/>
                  </a:lnTo>
                  <a:lnTo>
                    <a:pt x="25425" y="367664"/>
                  </a:lnTo>
                  <a:lnTo>
                    <a:pt x="26869" y="371107"/>
                  </a:lnTo>
                  <a:lnTo>
                    <a:pt x="28823" y="374393"/>
                  </a:lnTo>
                  <a:lnTo>
                    <a:pt x="31117" y="377577"/>
                  </a:lnTo>
                  <a:lnTo>
                    <a:pt x="32647" y="380692"/>
                  </a:lnTo>
                  <a:lnTo>
                    <a:pt x="34348" y="386798"/>
                  </a:lnTo>
                  <a:lnTo>
                    <a:pt x="35439" y="392666"/>
                  </a:lnTo>
                  <a:lnTo>
                    <a:pt x="35708" y="40180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39" name="SMARTInkAnnotation46"/>
            <p:cNvSpPr/>
            <p:nvPr/>
          </p:nvSpPr>
          <p:spPr bwMode="auto">
            <a:xfrm>
              <a:off x="7037834" y="562570"/>
              <a:ext cx="123776" cy="187524"/>
            </a:xfrm>
            <a:custGeom>
              <a:avLst/>
              <a:gdLst/>
              <a:ahLst/>
              <a:cxnLst/>
              <a:rect l="0" t="0" r="0" b="0"/>
              <a:pathLst>
                <a:path w="123776" h="187524">
                  <a:moveTo>
                    <a:pt x="7689" y="0"/>
                  </a:moveTo>
                  <a:lnTo>
                    <a:pt x="0" y="7688"/>
                  </a:lnTo>
                  <a:lnTo>
                    <a:pt x="579" y="10086"/>
                  </a:lnTo>
                  <a:lnTo>
                    <a:pt x="1957" y="13670"/>
                  </a:lnTo>
                  <a:lnTo>
                    <a:pt x="3867" y="18043"/>
                  </a:lnTo>
                  <a:lnTo>
                    <a:pt x="6134" y="21950"/>
                  </a:lnTo>
                  <a:lnTo>
                    <a:pt x="8636" y="25548"/>
                  </a:lnTo>
                  <a:lnTo>
                    <a:pt x="11298" y="28938"/>
                  </a:lnTo>
                  <a:lnTo>
                    <a:pt x="14064" y="32190"/>
                  </a:lnTo>
                  <a:lnTo>
                    <a:pt x="16899" y="35351"/>
                  </a:lnTo>
                  <a:lnTo>
                    <a:pt x="19783" y="38450"/>
                  </a:lnTo>
                  <a:lnTo>
                    <a:pt x="21704" y="41508"/>
                  </a:lnTo>
                  <a:lnTo>
                    <a:pt x="22986" y="44539"/>
                  </a:lnTo>
                  <a:lnTo>
                    <a:pt x="23841" y="47552"/>
                  </a:lnTo>
                  <a:lnTo>
                    <a:pt x="25402" y="51545"/>
                  </a:lnTo>
                  <a:lnTo>
                    <a:pt x="27435" y="56191"/>
                  </a:lnTo>
                  <a:lnTo>
                    <a:pt x="29783" y="61273"/>
                  </a:lnTo>
                  <a:lnTo>
                    <a:pt x="32340" y="65654"/>
                  </a:lnTo>
                  <a:lnTo>
                    <a:pt x="35037" y="69566"/>
                  </a:lnTo>
                  <a:lnTo>
                    <a:pt x="37827" y="73166"/>
                  </a:lnTo>
                  <a:lnTo>
                    <a:pt x="39688" y="77551"/>
                  </a:lnTo>
                  <a:lnTo>
                    <a:pt x="40927" y="82458"/>
                  </a:lnTo>
                  <a:lnTo>
                    <a:pt x="41755" y="87714"/>
                  </a:lnTo>
                  <a:lnTo>
                    <a:pt x="43298" y="92211"/>
                  </a:lnTo>
                  <a:lnTo>
                    <a:pt x="45318" y="96200"/>
                  </a:lnTo>
                  <a:lnTo>
                    <a:pt x="47659" y="99852"/>
                  </a:lnTo>
                  <a:lnTo>
                    <a:pt x="50210" y="103279"/>
                  </a:lnTo>
                  <a:lnTo>
                    <a:pt x="52904" y="106556"/>
                  </a:lnTo>
                  <a:lnTo>
                    <a:pt x="55692" y="109732"/>
                  </a:lnTo>
                  <a:lnTo>
                    <a:pt x="58542" y="113835"/>
                  </a:lnTo>
                  <a:lnTo>
                    <a:pt x="61434" y="118554"/>
                  </a:lnTo>
                  <a:lnTo>
                    <a:pt x="64356" y="123684"/>
                  </a:lnTo>
                  <a:lnTo>
                    <a:pt x="67295" y="128097"/>
                  </a:lnTo>
                  <a:lnTo>
                    <a:pt x="70246" y="132031"/>
                  </a:lnTo>
                  <a:lnTo>
                    <a:pt x="73207" y="135645"/>
                  </a:lnTo>
                  <a:lnTo>
                    <a:pt x="76172" y="139047"/>
                  </a:lnTo>
                  <a:lnTo>
                    <a:pt x="79141" y="142308"/>
                  </a:lnTo>
                  <a:lnTo>
                    <a:pt x="85087" y="148576"/>
                  </a:lnTo>
                  <a:lnTo>
                    <a:pt x="91036" y="154669"/>
                  </a:lnTo>
                  <a:lnTo>
                    <a:pt x="93019" y="157683"/>
                  </a:lnTo>
                  <a:lnTo>
                    <a:pt x="94342" y="160684"/>
                  </a:lnTo>
                  <a:lnTo>
                    <a:pt x="95223" y="163678"/>
                  </a:lnTo>
                  <a:lnTo>
                    <a:pt x="96803" y="165673"/>
                  </a:lnTo>
                  <a:lnTo>
                    <a:pt x="98848" y="167003"/>
                  </a:lnTo>
                  <a:lnTo>
                    <a:pt x="101204" y="167890"/>
                  </a:lnTo>
                  <a:lnTo>
                    <a:pt x="103767" y="169474"/>
                  </a:lnTo>
                  <a:lnTo>
                    <a:pt x="106468" y="171521"/>
                  </a:lnTo>
                  <a:lnTo>
                    <a:pt x="113191" y="177197"/>
                  </a:lnTo>
                  <a:lnTo>
                    <a:pt x="113742" y="178655"/>
                  </a:lnTo>
                  <a:lnTo>
                    <a:pt x="114355" y="182920"/>
                  </a:lnTo>
                  <a:lnTo>
                    <a:pt x="115511" y="184454"/>
                  </a:lnTo>
                  <a:lnTo>
                    <a:pt x="117273" y="185477"/>
                  </a:lnTo>
                  <a:lnTo>
                    <a:pt x="123775" y="18752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0" name="SMARTInkAnnotation47"/>
            <p:cNvSpPr/>
            <p:nvPr/>
          </p:nvSpPr>
          <p:spPr bwMode="auto">
            <a:xfrm>
              <a:off x="7045523" y="571500"/>
              <a:ext cx="107157" cy="205383"/>
            </a:xfrm>
            <a:custGeom>
              <a:avLst/>
              <a:gdLst/>
              <a:ahLst/>
              <a:cxnLst/>
              <a:rect l="0" t="0" r="0" b="0"/>
              <a:pathLst>
                <a:path w="107157" h="205383">
                  <a:moveTo>
                    <a:pt x="107156" y="0"/>
                  </a:moveTo>
                  <a:lnTo>
                    <a:pt x="107156" y="12428"/>
                  </a:lnTo>
                  <a:lnTo>
                    <a:pt x="106164" y="14239"/>
                  </a:lnTo>
                  <a:lnTo>
                    <a:pt x="104511" y="15445"/>
                  </a:lnTo>
                  <a:lnTo>
                    <a:pt x="102417" y="16250"/>
                  </a:lnTo>
                  <a:lnTo>
                    <a:pt x="101019" y="18771"/>
                  </a:lnTo>
                  <a:lnTo>
                    <a:pt x="100088" y="22435"/>
                  </a:lnTo>
                  <a:lnTo>
                    <a:pt x="99468" y="26863"/>
                  </a:lnTo>
                  <a:lnTo>
                    <a:pt x="98061" y="31799"/>
                  </a:lnTo>
                  <a:lnTo>
                    <a:pt x="96133" y="37074"/>
                  </a:lnTo>
                  <a:lnTo>
                    <a:pt x="93854" y="42575"/>
                  </a:lnTo>
                  <a:lnTo>
                    <a:pt x="91343" y="48227"/>
                  </a:lnTo>
                  <a:lnTo>
                    <a:pt x="85907" y="59799"/>
                  </a:lnTo>
                  <a:lnTo>
                    <a:pt x="59520" y="113116"/>
                  </a:lnTo>
                  <a:lnTo>
                    <a:pt x="55555" y="119067"/>
                  </a:lnTo>
                  <a:lnTo>
                    <a:pt x="50928" y="125018"/>
                  </a:lnTo>
                  <a:lnTo>
                    <a:pt x="45858" y="130970"/>
                  </a:lnTo>
                  <a:lnTo>
                    <a:pt x="41487" y="136923"/>
                  </a:lnTo>
                  <a:lnTo>
                    <a:pt x="37580" y="142875"/>
                  </a:lnTo>
                  <a:lnTo>
                    <a:pt x="33982" y="148828"/>
                  </a:lnTo>
                  <a:lnTo>
                    <a:pt x="30593" y="154781"/>
                  </a:lnTo>
                  <a:lnTo>
                    <a:pt x="24180" y="166687"/>
                  </a:lnTo>
                  <a:lnTo>
                    <a:pt x="21081" y="171648"/>
                  </a:lnTo>
                  <a:lnTo>
                    <a:pt x="18023" y="175947"/>
                  </a:lnTo>
                  <a:lnTo>
                    <a:pt x="14992" y="179806"/>
                  </a:lnTo>
                  <a:lnTo>
                    <a:pt x="12971" y="183371"/>
                  </a:lnTo>
                  <a:lnTo>
                    <a:pt x="11623" y="186739"/>
                  </a:lnTo>
                  <a:lnTo>
                    <a:pt x="10726" y="189977"/>
                  </a:lnTo>
                  <a:lnTo>
                    <a:pt x="9135" y="192136"/>
                  </a:lnTo>
                  <a:lnTo>
                    <a:pt x="7082" y="193575"/>
                  </a:lnTo>
                  <a:lnTo>
                    <a:pt x="4722" y="194534"/>
                  </a:lnTo>
                  <a:lnTo>
                    <a:pt x="3148" y="196166"/>
                  </a:lnTo>
                  <a:lnTo>
                    <a:pt x="2099" y="198246"/>
                  </a:lnTo>
                  <a:lnTo>
                    <a:pt x="0" y="205382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1" name="SMARTInkAnnotation48"/>
            <p:cNvSpPr/>
            <p:nvPr/>
          </p:nvSpPr>
          <p:spPr bwMode="auto">
            <a:xfrm>
              <a:off x="7438429" y="446484"/>
              <a:ext cx="156920" cy="281644"/>
            </a:xfrm>
            <a:custGeom>
              <a:avLst/>
              <a:gdLst/>
              <a:ahLst/>
              <a:cxnLst/>
              <a:rect l="0" t="0" r="0" b="0"/>
              <a:pathLst>
                <a:path w="156920" h="281644">
                  <a:moveTo>
                    <a:pt x="0" y="0"/>
                  </a:moveTo>
                  <a:lnTo>
                    <a:pt x="0" y="52299"/>
                  </a:lnTo>
                  <a:lnTo>
                    <a:pt x="992" y="57687"/>
                  </a:lnTo>
                  <a:lnTo>
                    <a:pt x="2647" y="63262"/>
                  </a:lnTo>
                  <a:lnTo>
                    <a:pt x="4741" y="68964"/>
                  </a:lnTo>
                  <a:lnTo>
                    <a:pt x="6137" y="74749"/>
                  </a:lnTo>
                  <a:lnTo>
                    <a:pt x="7069" y="80591"/>
                  </a:lnTo>
                  <a:lnTo>
                    <a:pt x="7689" y="86469"/>
                  </a:lnTo>
                  <a:lnTo>
                    <a:pt x="8103" y="92373"/>
                  </a:lnTo>
                  <a:lnTo>
                    <a:pt x="8379" y="98293"/>
                  </a:lnTo>
                  <a:lnTo>
                    <a:pt x="8685" y="110162"/>
                  </a:lnTo>
                  <a:lnTo>
                    <a:pt x="8930" y="220233"/>
                  </a:lnTo>
                  <a:lnTo>
                    <a:pt x="7938" y="225205"/>
                  </a:lnTo>
                  <a:lnTo>
                    <a:pt x="4190" y="233375"/>
                  </a:lnTo>
                  <a:lnTo>
                    <a:pt x="2793" y="238927"/>
                  </a:lnTo>
                  <a:lnTo>
                    <a:pt x="1862" y="245605"/>
                  </a:lnTo>
                  <a:lnTo>
                    <a:pt x="368" y="263488"/>
                  </a:lnTo>
                  <a:lnTo>
                    <a:pt x="109" y="271327"/>
                  </a:lnTo>
                  <a:lnTo>
                    <a:pt x="15" y="278743"/>
                  </a:lnTo>
                  <a:lnTo>
                    <a:pt x="7" y="281643"/>
                  </a:lnTo>
                  <a:lnTo>
                    <a:pt x="0" y="233632"/>
                  </a:lnTo>
                  <a:lnTo>
                    <a:pt x="992" y="229176"/>
                  </a:lnTo>
                  <a:lnTo>
                    <a:pt x="4741" y="221580"/>
                  </a:lnTo>
                  <a:lnTo>
                    <a:pt x="6137" y="217173"/>
                  </a:lnTo>
                  <a:lnTo>
                    <a:pt x="7069" y="212251"/>
                  </a:lnTo>
                  <a:lnTo>
                    <a:pt x="7689" y="206985"/>
                  </a:lnTo>
                  <a:lnTo>
                    <a:pt x="9095" y="201490"/>
                  </a:lnTo>
                  <a:lnTo>
                    <a:pt x="11024" y="195842"/>
                  </a:lnTo>
                  <a:lnTo>
                    <a:pt x="13303" y="190093"/>
                  </a:lnTo>
                  <a:lnTo>
                    <a:pt x="15815" y="185267"/>
                  </a:lnTo>
                  <a:lnTo>
                    <a:pt x="18480" y="181059"/>
                  </a:lnTo>
                  <a:lnTo>
                    <a:pt x="21250" y="177260"/>
                  </a:lnTo>
                  <a:lnTo>
                    <a:pt x="24089" y="172744"/>
                  </a:lnTo>
                  <a:lnTo>
                    <a:pt x="26973" y="167748"/>
                  </a:lnTo>
                  <a:lnTo>
                    <a:pt x="29889" y="162434"/>
                  </a:lnTo>
                  <a:lnTo>
                    <a:pt x="33817" y="157899"/>
                  </a:lnTo>
                  <a:lnTo>
                    <a:pt x="38420" y="153883"/>
                  </a:lnTo>
                  <a:lnTo>
                    <a:pt x="43473" y="150214"/>
                  </a:lnTo>
                  <a:lnTo>
                    <a:pt x="47834" y="146775"/>
                  </a:lnTo>
                  <a:lnTo>
                    <a:pt x="51733" y="143491"/>
                  </a:lnTo>
                  <a:lnTo>
                    <a:pt x="55325" y="140309"/>
                  </a:lnTo>
                  <a:lnTo>
                    <a:pt x="58711" y="138188"/>
                  </a:lnTo>
                  <a:lnTo>
                    <a:pt x="61962" y="136774"/>
                  </a:lnTo>
                  <a:lnTo>
                    <a:pt x="65119" y="135831"/>
                  </a:lnTo>
                  <a:lnTo>
                    <a:pt x="68219" y="135202"/>
                  </a:lnTo>
                  <a:lnTo>
                    <a:pt x="71276" y="134783"/>
                  </a:lnTo>
                  <a:lnTo>
                    <a:pt x="74307" y="134504"/>
                  </a:lnTo>
                  <a:lnTo>
                    <a:pt x="77319" y="134318"/>
                  </a:lnTo>
                  <a:lnTo>
                    <a:pt x="83312" y="134111"/>
                  </a:lnTo>
                  <a:lnTo>
                    <a:pt x="97005" y="133994"/>
                  </a:lnTo>
                  <a:lnTo>
                    <a:pt x="101381" y="134970"/>
                  </a:lnTo>
                  <a:lnTo>
                    <a:pt x="105291" y="136613"/>
                  </a:lnTo>
                  <a:lnTo>
                    <a:pt x="108889" y="138700"/>
                  </a:lnTo>
                  <a:lnTo>
                    <a:pt x="112281" y="140092"/>
                  </a:lnTo>
                  <a:lnTo>
                    <a:pt x="115534" y="141020"/>
                  </a:lnTo>
                  <a:lnTo>
                    <a:pt x="118694" y="141638"/>
                  </a:lnTo>
                  <a:lnTo>
                    <a:pt x="121794" y="143043"/>
                  </a:lnTo>
                  <a:lnTo>
                    <a:pt x="124853" y="144971"/>
                  </a:lnTo>
                  <a:lnTo>
                    <a:pt x="127884" y="147249"/>
                  </a:lnTo>
                  <a:lnTo>
                    <a:pt x="130897" y="150752"/>
                  </a:lnTo>
                  <a:lnTo>
                    <a:pt x="133897" y="155071"/>
                  </a:lnTo>
                  <a:lnTo>
                    <a:pt x="136890" y="159936"/>
                  </a:lnTo>
                  <a:lnTo>
                    <a:pt x="139877" y="164171"/>
                  </a:lnTo>
                  <a:lnTo>
                    <a:pt x="142861" y="167986"/>
                  </a:lnTo>
                  <a:lnTo>
                    <a:pt x="145842" y="171522"/>
                  </a:lnTo>
                  <a:lnTo>
                    <a:pt x="149155" y="178097"/>
                  </a:lnTo>
                  <a:lnTo>
                    <a:pt x="150627" y="184326"/>
                  </a:lnTo>
                  <a:lnTo>
                    <a:pt x="151282" y="190402"/>
                  </a:lnTo>
                  <a:lnTo>
                    <a:pt x="151573" y="199055"/>
                  </a:lnTo>
                  <a:lnTo>
                    <a:pt x="151651" y="204141"/>
                  </a:lnTo>
                  <a:lnTo>
                    <a:pt x="152694" y="208524"/>
                  </a:lnTo>
                  <a:lnTo>
                    <a:pt x="156500" y="216039"/>
                  </a:lnTo>
                  <a:lnTo>
                    <a:pt x="156919" y="219432"/>
                  </a:lnTo>
                  <a:lnTo>
                    <a:pt x="156207" y="222687"/>
                  </a:lnTo>
                  <a:lnTo>
                    <a:pt x="153761" y="228948"/>
                  </a:lnTo>
                  <a:lnTo>
                    <a:pt x="152675" y="235039"/>
                  </a:lnTo>
                  <a:lnTo>
                    <a:pt x="152192" y="241053"/>
                  </a:lnTo>
                  <a:lnTo>
                    <a:pt x="152063" y="244046"/>
                  </a:lnTo>
                  <a:lnTo>
                    <a:pt x="150986" y="247033"/>
                  </a:lnTo>
                  <a:lnTo>
                    <a:pt x="147141" y="252998"/>
                  </a:lnTo>
                  <a:lnTo>
                    <a:pt x="144771" y="258957"/>
                  </a:lnTo>
                  <a:lnTo>
                    <a:pt x="144139" y="261935"/>
                  </a:lnTo>
                  <a:lnTo>
                    <a:pt x="142726" y="263920"/>
                  </a:lnTo>
                  <a:lnTo>
                    <a:pt x="140792" y="265244"/>
                  </a:lnTo>
                  <a:lnTo>
                    <a:pt x="138509" y="266126"/>
                  </a:lnTo>
                  <a:lnTo>
                    <a:pt x="135996" y="267706"/>
                  </a:lnTo>
                  <a:lnTo>
                    <a:pt x="133328" y="269752"/>
                  </a:lnTo>
                  <a:lnTo>
                    <a:pt x="130557" y="272108"/>
                  </a:lnTo>
                  <a:lnTo>
                    <a:pt x="127719" y="273679"/>
                  </a:lnTo>
                  <a:lnTo>
                    <a:pt x="124833" y="274726"/>
                  </a:lnTo>
                  <a:lnTo>
                    <a:pt x="121918" y="275424"/>
                  </a:lnTo>
                  <a:lnTo>
                    <a:pt x="118982" y="275889"/>
                  </a:lnTo>
                  <a:lnTo>
                    <a:pt x="116032" y="276200"/>
                  </a:lnTo>
                  <a:lnTo>
                    <a:pt x="113073" y="276407"/>
                  </a:lnTo>
                  <a:lnTo>
                    <a:pt x="110109" y="276544"/>
                  </a:lnTo>
                  <a:lnTo>
                    <a:pt x="104169" y="276698"/>
                  </a:lnTo>
                  <a:lnTo>
                    <a:pt x="101196" y="275746"/>
                  </a:lnTo>
                  <a:lnTo>
                    <a:pt x="98223" y="274120"/>
                  </a:lnTo>
                  <a:lnTo>
                    <a:pt x="95248" y="272043"/>
                  </a:lnTo>
                  <a:lnTo>
                    <a:pt x="92271" y="270659"/>
                  </a:lnTo>
                  <a:lnTo>
                    <a:pt x="89296" y="269736"/>
                  </a:lnTo>
                  <a:lnTo>
                    <a:pt x="86320" y="269121"/>
                  </a:lnTo>
                  <a:lnTo>
                    <a:pt x="83344" y="268711"/>
                  </a:lnTo>
                  <a:lnTo>
                    <a:pt x="80367" y="268437"/>
                  </a:lnTo>
                  <a:lnTo>
                    <a:pt x="77391" y="268255"/>
                  </a:lnTo>
                  <a:lnTo>
                    <a:pt x="71438" y="268053"/>
                  </a:lnTo>
                  <a:lnTo>
                    <a:pt x="62508" y="267891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2" name="SMARTInkAnnotation49"/>
            <p:cNvSpPr/>
            <p:nvPr/>
          </p:nvSpPr>
          <p:spPr bwMode="auto">
            <a:xfrm>
              <a:off x="7697503" y="589405"/>
              <a:ext cx="107044" cy="169619"/>
            </a:xfrm>
            <a:custGeom>
              <a:avLst/>
              <a:gdLst/>
              <a:ahLst/>
              <a:cxnLst/>
              <a:rect l="0" t="0" r="0" b="0"/>
              <a:pathLst>
                <a:path w="107044" h="169619">
                  <a:moveTo>
                    <a:pt x="107043" y="53532"/>
                  </a:moveTo>
                  <a:lnTo>
                    <a:pt x="102304" y="53532"/>
                  </a:lnTo>
                  <a:lnTo>
                    <a:pt x="100907" y="54524"/>
                  </a:lnTo>
                  <a:lnTo>
                    <a:pt x="99976" y="56178"/>
                  </a:lnTo>
                  <a:lnTo>
                    <a:pt x="98482" y="61220"/>
                  </a:lnTo>
                  <a:lnTo>
                    <a:pt x="95632" y="64556"/>
                  </a:lnTo>
                  <a:lnTo>
                    <a:pt x="91058" y="69346"/>
                  </a:lnTo>
                  <a:lnTo>
                    <a:pt x="59406" y="101168"/>
                  </a:lnTo>
                  <a:lnTo>
                    <a:pt x="57425" y="104141"/>
                  </a:lnTo>
                  <a:lnTo>
                    <a:pt x="56106" y="107115"/>
                  </a:lnTo>
                  <a:lnTo>
                    <a:pt x="55226" y="110090"/>
                  </a:lnTo>
                  <a:lnTo>
                    <a:pt x="52654" y="113065"/>
                  </a:lnTo>
                  <a:lnTo>
                    <a:pt x="48956" y="116041"/>
                  </a:lnTo>
                  <a:lnTo>
                    <a:pt x="38243" y="123206"/>
                  </a:lnTo>
                  <a:lnTo>
                    <a:pt x="36372" y="123794"/>
                  </a:lnTo>
                  <a:lnTo>
                    <a:pt x="34132" y="124186"/>
                  </a:lnTo>
                  <a:lnTo>
                    <a:pt x="31647" y="124447"/>
                  </a:lnTo>
                  <a:lnTo>
                    <a:pt x="28999" y="124621"/>
                  </a:lnTo>
                  <a:lnTo>
                    <a:pt x="26240" y="124737"/>
                  </a:lnTo>
                  <a:lnTo>
                    <a:pt x="20529" y="124866"/>
                  </a:lnTo>
                  <a:lnTo>
                    <a:pt x="14685" y="124924"/>
                  </a:lnTo>
                  <a:lnTo>
                    <a:pt x="12728" y="123947"/>
                  </a:lnTo>
                  <a:lnTo>
                    <a:pt x="11424" y="122303"/>
                  </a:lnTo>
                  <a:lnTo>
                    <a:pt x="9332" y="117277"/>
                  </a:lnTo>
                  <a:lnTo>
                    <a:pt x="6400" y="113944"/>
                  </a:lnTo>
                  <a:lnTo>
                    <a:pt x="4229" y="111666"/>
                  </a:lnTo>
                  <a:lnTo>
                    <a:pt x="2782" y="109155"/>
                  </a:lnTo>
                  <a:lnTo>
                    <a:pt x="1817" y="106489"/>
                  </a:lnTo>
                  <a:lnTo>
                    <a:pt x="1173" y="103720"/>
                  </a:lnTo>
                  <a:lnTo>
                    <a:pt x="745" y="99889"/>
                  </a:lnTo>
                  <a:lnTo>
                    <a:pt x="458" y="95351"/>
                  </a:lnTo>
                  <a:lnTo>
                    <a:pt x="141" y="86009"/>
                  </a:lnTo>
                  <a:lnTo>
                    <a:pt x="0" y="78549"/>
                  </a:lnTo>
                  <a:lnTo>
                    <a:pt x="955" y="75171"/>
                  </a:lnTo>
                  <a:lnTo>
                    <a:pt x="2584" y="71927"/>
                  </a:lnTo>
                  <a:lnTo>
                    <a:pt x="4660" y="68772"/>
                  </a:lnTo>
                  <a:lnTo>
                    <a:pt x="6046" y="64684"/>
                  </a:lnTo>
                  <a:lnTo>
                    <a:pt x="6970" y="59975"/>
                  </a:lnTo>
                  <a:lnTo>
                    <a:pt x="7586" y="54850"/>
                  </a:lnTo>
                  <a:lnTo>
                    <a:pt x="8989" y="50442"/>
                  </a:lnTo>
                  <a:lnTo>
                    <a:pt x="10916" y="46511"/>
                  </a:lnTo>
                  <a:lnTo>
                    <a:pt x="13193" y="42898"/>
                  </a:lnTo>
                  <a:lnTo>
                    <a:pt x="15703" y="39498"/>
                  </a:lnTo>
                  <a:lnTo>
                    <a:pt x="18369" y="36238"/>
                  </a:lnTo>
                  <a:lnTo>
                    <a:pt x="21138" y="33073"/>
                  </a:lnTo>
                  <a:lnTo>
                    <a:pt x="23976" y="29971"/>
                  </a:lnTo>
                  <a:lnTo>
                    <a:pt x="29775" y="23878"/>
                  </a:lnTo>
                  <a:lnTo>
                    <a:pt x="31719" y="20864"/>
                  </a:lnTo>
                  <a:lnTo>
                    <a:pt x="33015" y="17863"/>
                  </a:lnTo>
                  <a:lnTo>
                    <a:pt x="33878" y="14870"/>
                  </a:lnTo>
                  <a:lnTo>
                    <a:pt x="35447" y="11882"/>
                  </a:lnTo>
                  <a:lnTo>
                    <a:pt x="37484" y="8898"/>
                  </a:lnTo>
                  <a:lnTo>
                    <a:pt x="39834" y="5917"/>
                  </a:lnTo>
                  <a:lnTo>
                    <a:pt x="42394" y="3929"/>
                  </a:lnTo>
                  <a:lnTo>
                    <a:pt x="45092" y="2604"/>
                  </a:lnTo>
                  <a:lnTo>
                    <a:pt x="51812" y="477"/>
                  </a:lnTo>
                  <a:lnTo>
                    <a:pt x="53354" y="303"/>
                  </a:lnTo>
                  <a:lnTo>
                    <a:pt x="55376" y="187"/>
                  </a:lnTo>
                  <a:lnTo>
                    <a:pt x="61009" y="0"/>
                  </a:lnTo>
                  <a:lnTo>
                    <a:pt x="62463" y="977"/>
                  </a:lnTo>
                  <a:lnTo>
                    <a:pt x="64425" y="2620"/>
                  </a:lnTo>
                  <a:lnTo>
                    <a:pt x="69962" y="7646"/>
                  </a:lnTo>
                  <a:lnTo>
                    <a:pt x="75662" y="13257"/>
                  </a:lnTo>
                  <a:lnTo>
                    <a:pt x="77192" y="15768"/>
                  </a:lnTo>
                  <a:lnTo>
                    <a:pt x="78213" y="18434"/>
                  </a:lnTo>
                  <a:lnTo>
                    <a:pt x="78894" y="21204"/>
                  </a:lnTo>
                  <a:lnTo>
                    <a:pt x="80340" y="25035"/>
                  </a:lnTo>
                  <a:lnTo>
                    <a:pt x="82296" y="29573"/>
                  </a:lnTo>
                  <a:lnTo>
                    <a:pt x="84592" y="34583"/>
                  </a:lnTo>
                  <a:lnTo>
                    <a:pt x="86123" y="38915"/>
                  </a:lnTo>
                  <a:lnTo>
                    <a:pt x="87143" y="42795"/>
                  </a:lnTo>
                  <a:lnTo>
                    <a:pt x="87824" y="46374"/>
                  </a:lnTo>
                  <a:lnTo>
                    <a:pt x="88277" y="50744"/>
                  </a:lnTo>
                  <a:lnTo>
                    <a:pt x="88580" y="55642"/>
                  </a:lnTo>
                  <a:lnTo>
                    <a:pt x="88781" y="60892"/>
                  </a:lnTo>
                  <a:lnTo>
                    <a:pt x="89908" y="69353"/>
                  </a:lnTo>
                  <a:lnTo>
                    <a:pt x="91651" y="79954"/>
                  </a:lnTo>
                  <a:lnTo>
                    <a:pt x="93806" y="91983"/>
                  </a:lnTo>
                  <a:lnTo>
                    <a:pt x="95241" y="100994"/>
                  </a:lnTo>
                  <a:lnTo>
                    <a:pt x="96199" y="107994"/>
                  </a:lnTo>
                  <a:lnTo>
                    <a:pt x="96838" y="113652"/>
                  </a:lnTo>
                  <a:lnTo>
                    <a:pt x="97263" y="118417"/>
                  </a:lnTo>
                  <a:lnTo>
                    <a:pt x="97547" y="122585"/>
                  </a:lnTo>
                  <a:lnTo>
                    <a:pt x="97735" y="126357"/>
                  </a:lnTo>
                  <a:lnTo>
                    <a:pt x="97945" y="133193"/>
                  </a:lnTo>
                  <a:lnTo>
                    <a:pt x="98092" y="148689"/>
                  </a:lnTo>
                  <a:lnTo>
                    <a:pt x="98111" y="158912"/>
                  </a:lnTo>
                  <a:lnTo>
                    <a:pt x="100758" y="162545"/>
                  </a:lnTo>
                  <a:lnTo>
                    <a:pt x="107043" y="16961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3" name="SMARTInkAnnotation50"/>
            <p:cNvSpPr/>
            <p:nvPr/>
          </p:nvSpPr>
          <p:spPr bwMode="auto">
            <a:xfrm>
              <a:off x="7884914" y="562985"/>
              <a:ext cx="133946" cy="177763"/>
            </a:xfrm>
            <a:custGeom>
              <a:avLst/>
              <a:gdLst/>
              <a:ahLst/>
              <a:cxnLst/>
              <a:rect l="0" t="0" r="0" b="0"/>
              <a:pathLst>
                <a:path w="133946" h="177763">
                  <a:moveTo>
                    <a:pt x="0" y="8515"/>
                  </a:moveTo>
                  <a:lnTo>
                    <a:pt x="0" y="177762"/>
                  </a:lnTo>
                  <a:lnTo>
                    <a:pt x="0" y="82806"/>
                  </a:lnTo>
                  <a:lnTo>
                    <a:pt x="992" y="76893"/>
                  </a:lnTo>
                  <a:lnTo>
                    <a:pt x="2646" y="70968"/>
                  </a:lnTo>
                  <a:lnTo>
                    <a:pt x="4740" y="65033"/>
                  </a:lnTo>
                  <a:lnTo>
                    <a:pt x="6136" y="59092"/>
                  </a:lnTo>
                  <a:lnTo>
                    <a:pt x="7068" y="53147"/>
                  </a:lnTo>
                  <a:lnTo>
                    <a:pt x="7688" y="47199"/>
                  </a:lnTo>
                  <a:lnTo>
                    <a:pt x="9094" y="42242"/>
                  </a:lnTo>
                  <a:lnTo>
                    <a:pt x="11024" y="37945"/>
                  </a:lnTo>
                  <a:lnTo>
                    <a:pt x="13303" y="34088"/>
                  </a:lnTo>
                  <a:lnTo>
                    <a:pt x="15814" y="30524"/>
                  </a:lnTo>
                  <a:lnTo>
                    <a:pt x="18480" y="27156"/>
                  </a:lnTo>
                  <a:lnTo>
                    <a:pt x="21249" y="23919"/>
                  </a:lnTo>
                  <a:lnTo>
                    <a:pt x="24089" y="20769"/>
                  </a:lnTo>
                  <a:lnTo>
                    <a:pt x="29888" y="14622"/>
                  </a:lnTo>
                  <a:lnTo>
                    <a:pt x="32824" y="12586"/>
                  </a:lnTo>
                  <a:lnTo>
                    <a:pt x="35773" y="11229"/>
                  </a:lnTo>
                  <a:lnTo>
                    <a:pt x="38731" y="10324"/>
                  </a:lnTo>
                  <a:lnTo>
                    <a:pt x="41696" y="8729"/>
                  </a:lnTo>
                  <a:lnTo>
                    <a:pt x="44664" y="6673"/>
                  </a:lnTo>
                  <a:lnTo>
                    <a:pt x="47635" y="4310"/>
                  </a:lnTo>
                  <a:lnTo>
                    <a:pt x="50608" y="2735"/>
                  </a:lnTo>
                  <a:lnTo>
                    <a:pt x="53583" y="1685"/>
                  </a:lnTo>
                  <a:lnTo>
                    <a:pt x="56557" y="985"/>
                  </a:lnTo>
                  <a:lnTo>
                    <a:pt x="60525" y="518"/>
                  </a:lnTo>
                  <a:lnTo>
                    <a:pt x="65155" y="207"/>
                  </a:lnTo>
                  <a:lnTo>
                    <a:pt x="70226" y="0"/>
                  </a:lnTo>
                  <a:lnTo>
                    <a:pt x="74599" y="854"/>
                  </a:lnTo>
                  <a:lnTo>
                    <a:pt x="78506" y="2415"/>
                  </a:lnTo>
                  <a:lnTo>
                    <a:pt x="82103" y="4448"/>
                  </a:lnTo>
                  <a:lnTo>
                    <a:pt x="85494" y="5804"/>
                  </a:lnTo>
                  <a:lnTo>
                    <a:pt x="88745" y="6707"/>
                  </a:lnTo>
                  <a:lnTo>
                    <a:pt x="91906" y="7310"/>
                  </a:lnTo>
                  <a:lnTo>
                    <a:pt x="95005" y="8704"/>
                  </a:lnTo>
                  <a:lnTo>
                    <a:pt x="98063" y="10625"/>
                  </a:lnTo>
                  <a:lnTo>
                    <a:pt x="101094" y="12898"/>
                  </a:lnTo>
                  <a:lnTo>
                    <a:pt x="104107" y="14413"/>
                  </a:lnTo>
                  <a:lnTo>
                    <a:pt x="107108" y="15424"/>
                  </a:lnTo>
                  <a:lnTo>
                    <a:pt x="110100" y="16097"/>
                  </a:lnTo>
                  <a:lnTo>
                    <a:pt x="113087" y="17538"/>
                  </a:lnTo>
                  <a:lnTo>
                    <a:pt x="116072" y="19491"/>
                  </a:lnTo>
                  <a:lnTo>
                    <a:pt x="119053" y="21786"/>
                  </a:lnTo>
                  <a:lnTo>
                    <a:pt x="122033" y="23315"/>
                  </a:lnTo>
                  <a:lnTo>
                    <a:pt x="125011" y="24335"/>
                  </a:lnTo>
                  <a:lnTo>
                    <a:pt x="133945" y="26374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4" name="SMARTInkAnnotation51"/>
            <p:cNvSpPr/>
            <p:nvPr/>
          </p:nvSpPr>
          <p:spPr bwMode="auto">
            <a:xfrm>
              <a:off x="8081367" y="392906"/>
              <a:ext cx="96461" cy="401837"/>
            </a:xfrm>
            <a:custGeom>
              <a:avLst/>
              <a:gdLst/>
              <a:ahLst/>
              <a:cxnLst/>
              <a:rect l="0" t="0" r="0" b="0"/>
              <a:pathLst>
                <a:path w="96461" h="401837">
                  <a:moveTo>
                    <a:pt x="0" y="0"/>
                  </a:moveTo>
                  <a:lnTo>
                    <a:pt x="21250" y="21249"/>
                  </a:lnTo>
                  <a:lnTo>
                    <a:pt x="24089" y="25080"/>
                  </a:lnTo>
                  <a:lnTo>
                    <a:pt x="26974" y="29619"/>
                  </a:lnTo>
                  <a:lnTo>
                    <a:pt x="29889" y="34628"/>
                  </a:lnTo>
                  <a:lnTo>
                    <a:pt x="33816" y="39953"/>
                  </a:lnTo>
                  <a:lnTo>
                    <a:pt x="38420" y="45487"/>
                  </a:lnTo>
                  <a:lnTo>
                    <a:pt x="43472" y="51160"/>
                  </a:lnTo>
                  <a:lnTo>
                    <a:pt x="47833" y="57919"/>
                  </a:lnTo>
                  <a:lnTo>
                    <a:pt x="51733" y="65402"/>
                  </a:lnTo>
                  <a:lnTo>
                    <a:pt x="58711" y="80661"/>
                  </a:lnTo>
                  <a:lnTo>
                    <a:pt x="65121" y="94058"/>
                  </a:lnTo>
                  <a:lnTo>
                    <a:pt x="68219" y="101400"/>
                  </a:lnTo>
                  <a:lnTo>
                    <a:pt x="71276" y="109272"/>
                  </a:lnTo>
                  <a:lnTo>
                    <a:pt x="77319" y="125956"/>
                  </a:lnTo>
                  <a:lnTo>
                    <a:pt x="92265" y="169788"/>
                  </a:lnTo>
                  <a:lnTo>
                    <a:pt x="94251" y="178676"/>
                  </a:lnTo>
                  <a:lnTo>
                    <a:pt x="95577" y="187578"/>
                  </a:lnTo>
                  <a:lnTo>
                    <a:pt x="96460" y="196490"/>
                  </a:lnTo>
                  <a:lnTo>
                    <a:pt x="96057" y="205407"/>
                  </a:lnTo>
                  <a:lnTo>
                    <a:pt x="94795" y="214329"/>
                  </a:lnTo>
                  <a:lnTo>
                    <a:pt x="92963" y="223253"/>
                  </a:lnTo>
                  <a:lnTo>
                    <a:pt x="91741" y="233171"/>
                  </a:lnTo>
                  <a:lnTo>
                    <a:pt x="90927" y="243752"/>
                  </a:lnTo>
                  <a:lnTo>
                    <a:pt x="90383" y="254775"/>
                  </a:lnTo>
                  <a:lnTo>
                    <a:pt x="89029" y="264107"/>
                  </a:lnTo>
                  <a:lnTo>
                    <a:pt x="87134" y="272314"/>
                  </a:lnTo>
                  <a:lnTo>
                    <a:pt x="84879" y="279769"/>
                  </a:lnTo>
                  <a:lnTo>
                    <a:pt x="81391" y="287716"/>
                  </a:lnTo>
                  <a:lnTo>
                    <a:pt x="77081" y="295990"/>
                  </a:lnTo>
                  <a:lnTo>
                    <a:pt x="72223" y="304483"/>
                  </a:lnTo>
                  <a:lnTo>
                    <a:pt x="67992" y="313121"/>
                  </a:lnTo>
                  <a:lnTo>
                    <a:pt x="64179" y="321857"/>
                  </a:lnTo>
                  <a:lnTo>
                    <a:pt x="60646" y="330657"/>
                  </a:lnTo>
                  <a:lnTo>
                    <a:pt x="56306" y="338508"/>
                  </a:lnTo>
                  <a:lnTo>
                    <a:pt x="51428" y="345727"/>
                  </a:lnTo>
                  <a:lnTo>
                    <a:pt x="46192" y="352524"/>
                  </a:lnTo>
                  <a:lnTo>
                    <a:pt x="41709" y="359039"/>
                  </a:lnTo>
                  <a:lnTo>
                    <a:pt x="37728" y="365367"/>
                  </a:lnTo>
                  <a:lnTo>
                    <a:pt x="34081" y="371570"/>
                  </a:lnTo>
                  <a:lnTo>
                    <a:pt x="30658" y="376698"/>
                  </a:lnTo>
                  <a:lnTo>
                    <a:pt x="27384" y="381108"/>
                  </a:lnTo>
                  <a:lnTo>
                    <a:pt x="24209" y="385041"/>
                  </a:lnTo>
                  <a:lnTo>
                    <a:pt x="21101" y="388655"/>
                  </a:lnTo>
                  <a:lnTo>
                    <a:pt x="18036" y="392056"/>
                  </a:lnTo>
                  <a:lnTo>
                    <a:pt x="8929" y="401836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5" name="SMARTInkAnnotation52"/>
            <p:cNvSpPr/>
            <p:nvPr/>
          </p:nvSpPr>
          <p:spPr bwMode="auto">
            <a:xfrm>
              <a:off x="2924062" y="974732"/>
              <a:ext cx="129892" cy="168269"/>
            </a:xfrm>
            <a:custGeom>
              <a:avLst/>
              <a:gdLst/>
              <a:ahLst/>
              <a:cxnLst/>
              <a:rect l="0" t="0" r="0" b="0"/>
              <a:pathLst>
                <a:path w="129892" h="168269">
                  <a:moveTo>
                    <a:pt x="85242" y="78971"/>
                  </a:moveTo>
                  <a:lnTo>
                    <a:pt x="85242" y="83711"/>
                  </a:lnTo>
                  <a:lnTo>
                    <a:pt x="84250" y="85107"/>
                  </a:lnTo>
                  <a:lnTo>
                    <a:pt x="82597" y="86039"/>
                  </a:lnTo>
                  <a:lnTo>
                    <a:pt x="77554" y="87533"/>
                  </a:lnTo>
                  <a:lnTo>
                    <a:pt x="77140" y="88647"/>
                  </a:lnTo>
                  <a:lnTo>
                    <a:pt x="76680" y="92532"/>
                  </a:lnTo>
                  <a:lnTo>
                    <a:pt x="75566" y="94957"/>
                  </a:lnTo>
                  <a:lnTo>
                    <a:pt x="73830" y="97566"/>
                  </a:lnTo>
                  <a:lnTo>
                    <a:pt x="71681" y="100297"/>
                  </a:lnTo>
                  <a:lnTo>
                    <a:pt x="69256" y="103110"/>
                  </a:lnTo>
                  <a:lnTo>
                    <a:pt x="66648" y="105978"/>
                  </a:lnTo>
                  <a:lnTo>
                    <a:pt x="60072" y="112969"/>
                  </a:lnTo>
                  <a:lnTo>
                    <a:pt x="54192" y="118920"/>
                  </a:lnTo>
                  <a:lnTo>
                    <a:pt x="51644" y="120486"/>
                  </a:lnTo>
                  <a:lnTo>
                    <a:pt x="48953" y="121531"/>
                  </a:lnTo>
                  <a:lnTo>
                    <a:pt x="46166" y="122227"/>
                  </a:lnTo>
                  <a:lnTo>
                    <a:pt x="43317" y="123683"/>
                  </a:lnTo>
                  <a:lnTo>
                    <a:pt x="40425" y="125646"/>
                  </a:lnTo>
                  <a:lnTo>
                    <a:pt x="37505" y="127947"/>
                  </a:lnTo>
                  <a:lnTo>
                    <a:pt x="34565" y="129481"/>
                  </a:lnTo>
                  <a:lnTo>
                    <a:pt x="31614" y="130504"/>
                  </a:lnTo>
                  <a:lnTo>
                    <a:pt x="24488" y="132145"/>
                  </a:lnTo>
                  <a:lnTo>
                    <a:pt x="20868" y="132369"/>
                  </a:lnTo>
                  <a:lnTo>
                    <a:pt x="15200" y="132513"/>
                  </a:lnTo>
                  <a:lnTo>
                    <a:pt x="11779" y="129887"/>
                  </a:lnTo>
                  <a:lnTo>
                    <a:pt x="6239" y="124857"/>
                  </a:lnTo>
                  <a:lnTo>
                    <a:pt x="539" y="119245"/>
                  </a:lnTo>
                  <a:lnTo>
                    <a:pt x="0" y="116735"/>
                  </a:lnTo>
                  <a:lnTo>
                    <a:pt x="633" y="114068"/>
                  </a:lnTo>
                  <a:lnTo>
                    <a:pt x="13518" y="88439"/>
                  </a:lnTo>
                  <a:lnTo>
                    <a:pt x="16590" y="81314"/>
                  </a:lnTo>
                  <a:lnTo>
                    <a:pt x="18639" y="75572"/>
                  </a:lnTo>
                  <a:lnTo>
                    <a:pt x="20003" y="70752"/>
                  </a:lnTo>
                  <a:lnTo>
                    <a:pt x="21906" y="66546"/>
                  </a:lnTo>
                  <a:lnTo>
                    <a:pt x="24167" y="62750"/>
                  </a:lnTo>
                  <a:lnTo>
                    <a:pt x="26666" y="59227"/>
                  </a:lnTo>
                  <a:lnTo>
                    <a:pt x="28332" y="55887"/>
                  </a:lnTo>
                  <a:lnTo>
                    <a:pt x="29443" y="52667"/>
                  </a:lnTo>
                  <a:lnTo>
                    <a:pt x="30183" y="49529"/>
                  </a:lnTo>
                  <a:lnTo>
                    <a:pt x="31669" y="46444"/>
                  </a:lnTo>
                  <a:lnTo>
                    <a:pt x="33652" y="43396"/>
                  </a:lnTo>
                  <a:lnTo>
                    <a:pt x="35966" y="40371"/>
                  </a:lnTo>
                  <a:lnTo>
                    <a:pt x="38500" y="37363"/>
                  </a:lnTo>
                  <a:lnTo>
                    <a:pt x="41183" y="34365"/>
                  </a:lnTo>
                  <a:lnTo>
                    <a:pt x="46809" y="28388"/>
                  </a:lnTo>
                  <a:lnTo>
                    <a:pt x="52616" y="22424"/>
                  </a:lnTo>
                  <a:lnTo>
                    <a:pt x="54562" y="19445"/>
                  </a:lnTo>
                  <a:lnTo>
                    <a:pt x="55859" y="16466"/>
                  </a:lnTo>
                  <a:lnTo>
                    <a:pt x="56724" y="13489"/>
                  </a:lnTo>
                  <a:lnTo>
                    <a:pt x="58292" y="11504"/>
                  </a:lnTo>
                  <a:lnTo>
                    <a:pt x="60331" y="10180"/>
                  </a:lnTo>
                  <a:lnTo>
                    <a:pt x="62681" y="9298"/>
                  </a:lnTo>
                  <a:lnTo>
                    <a:pt x="65241" y="7717"/>
                  </a:lnTo>
                  <a:lnTo>
                    <a:pt x="67939" y="5672"/>
                  </a:lnTo>
                  <a:lnTo>
                    <a:pt x="70730" y="3316"/>
                  </a:lnTo>
                  <a:lnTo>
                    <a:pt x="73583" y="1745"/>
                  </a:lnTo>
                  <a:lnTo>
                    <a:pt x="76478" y="698"/>
                  </a:lnTo>
                  <a:lnTo>
                    <a:pt x="79399" y="0"/>
                  </a:lnTo>
                  <a:lnTo>
                    <a:pt x="82339" y="526"/>
                  </a:lnTo>
                  <a:lnTo>
                    <a:pt x="85291" y="1870"/>
                  </a:lnTo>
                  <a:lnTo>
                    <a:pt x="88251" y="3758"/>
                  </a:lnTo>
                  <a:lnTo>
                    <a:pt x="91217" y="5016"/>
                  </a:lnTo>
                  <a:lnTo>
                    <a:pt x="94186" y="5855"/>
                  </a:lnTo>
                  <a:lnTo>
                    <a:pt x="97158" y="6414"/>
                  </a:lnTo>
                  <a:lnTo>
                    <a:pt x="100131" y="7780"/>
                  </a:lnTo>
                  <a:lnTo>
                    <a:pt x="103106" y="9682"/>
                  </a:lnTo>
                  <a:lnTo>
                    <a:pt x="106081" y="11942"/>
                  </a:lnTo>
                  <a:lnTo>
                    <a:pt x="108065" y="14441"/>
                  </a:lnTo>
                  <a:lnTo>
                    <a:pt x="109387" y="17099"/>
                  </a:lnTo>
                  <a:lnTo>
                    <a:pt x="110268" y="19864"/>
                  </a:lnTo>
                  <a:lnTo>
                    <a:pt x="111848" y="23691"/>
                  </a:lnTo>
                  <a:lnTo>
                    <a:pt x="113894" y="28227"/>
                  </a:lnTo>
                  <a:lnTo>
                    <a:pt x="116250" y="33235"/>
                  </a:lnTo>
                  <a:lnTo>
                    <a:pt x="117820" y="37566"/>
                  </a:lnTo>
                  <a:lnTo>
                    <a:pt x="118867" y="41446"/>
                  </a:lnTo>
                  <a:lnTo>
                    <a:pt x="119565" y="45024"/>
                  </a:lnTo>
                  <a:lnTo>
                    <a:pt x="121023" y="49395"/>
                  </a:lnTo>
                  <a:lnTo>
                    <a:pt x="122986" y="54292"/>
                  </a:lnTo>
                  <a:lnTo>
                    <a:pt x="125288" y="59542"/>
                  </a:lnTo>
                  <a:lnTo>
                    <a:pt x="126822" y="64034"/>
                  </a:lnTo>
                  <a:lnTo>
                    <a:pt x="127845" y="68021"/>
                  </a:lnTo>
                  <a:lnTo>
                    <a:pt x="128527" y="71671"/>
                  </a:lnTo>
                  <a:lnTo>
                    <a:pt x="128982" y="76088"/>
                  </a:lnTo>
                  <a:lnTo>
                    <a:pt x="129285" y="81018"/>
                  </a:lnTo>
                  <a:lnTo>
                    <a:pt x="129487" y="86289"/>
                  </a:lnTo>
                  <a:lnTo>
                    <a:pt x="128629" y="91787"/>
                  </a:lnTo>
                  <a:lnTo>
                    <a:pt x="127065" y="97437"/>
                  </a:lnTo>
                  <a:lnTo>
                    <a:pt x="125030" y="103187"/>
                  </a:lnTo>
                  <a:lnTo>
                    <a:pt x="123674" y="108014"/>
                  </a:lnTo>
                  <a:lnTo>
                    <a:pt x="122770" y="112223"/>
                  </a:lnTo>
                  <a:lnTo>
                    <a:pt x="122167" y="116022"/>
                  </a:lnTo>
                  <a:lnTo>
                    <a:pt x="122757" y="120539"/>
                  </a:lnTo>
                  <a:lnTo>
                    <a:pt x="124143" y="125534"/>
                  </a:lnTo>
                  <a:lnTo>
                    <a:pt x="126059" y="130849"/>
                  </a:lnTo>
                  <a:lnTo>
                    <a:pt x="127336" y="135384"/>
                  </a:lnTo>
                  <a:lnTo>
                    <a:pt x="128188" y="139400"/>
                  </a:lnTo>
                  <a:lnTo>
                    <a:pt x="128756" y="143070"/>
                  </a:lnTo>
                  <a:lnTo>
                    <a:pt x="129134" y="146508"/>
                  </a:lnTo>
                  <a:lnTo>
                    <a:pt x="129386" y="149792"/>
                  </a:lnTo>
                  <a:lnTo>
                    <a:pt x="129555" y="152974"/>
                  </a:lnTo>
                  <a:lnTo>
                    <a:pt x="129741" y="159155"/>
                  </a:lnTo>
                  <a:lnTo>
                    <a:pt x="129891" y="16826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6" name="SMARTInkAnnotation53"/>
            <p:cNvSpPr/>
            <p:nvPr/>
          </p:nvSpPr>
          <p:spPr bwMode="auto">
            <a:xfrm>
              <a:off x="3116460" y="982265"/>
              <a:ext cx="98228" cy="151757"/>
            </a:xfrm>
            <a:custGeom>
              <a:avLst/>
              <a:gdLst/>
              <a:ahLst/>
              <a:cxnLst/>
              <a:rect l="0" t="0" r="0" b="0"/>
              <a:pathLst>
                <a:path w="98228" h="151757">
                  <a:moveTo>
                    <a:pt x="0" y="0"/>
                  </a:moveTo>
                  <a:lnTo>
                    <a:pt x="0" y="21250"/>
                  </a:lnTo>
                  <a:lnTo>
                    <a:pt x="993" y="24088"/>
                  </a:lnTo>
                  <a:lnTo>
                    <a:pt x="2646" y="26973"/>
                  </a:lnTo>
                  <a:lnTo>
                    <a:pt x="4741" y="29888"/>
                  </a:lnTo>
                  <a:lnTo>
                    <a:pt x="6138" y="32824"/>
                  </a:lnTo>
                  <a:lnTo>
                    <a:pt x="7068" y="35773"/>
                  </a:lnTo>
                  <a:lnTo>
                    <a:pt x="7689" y="38732"/>
                  </a:lnTo>
                  <a:lnTo>
                    <a:pt x="9095" y="42688"/>
                  </a:lnTo>
                  <a:lnTo>
                    <a:pt x="11024" y="47311"/>
                  </a:lnTo>
                  <a:lnTo>
                    <a:pt x="13303" y="52376"/>
                  </a:lnTo>
                  <a:lnTo>
                    <a:pt x="15814" y="58730"/>
                  </a:lnTo>
                  <a:lnTo>
                    <a:pt x="21250" y="73727"/>
                  </a:lnTo>
                  <a:lnTo>
                    <a:pt x="24089" y="80902"/>
                  </a:lnTo>
                  <a:lnTo>
                    <a:pt x="26973" y="87669"/>
                  </a:lnTo>
                  <a:lnTo>
                    <a:pt x="29889" y="94165"/>
                  </a:lnTo>
                  <a:lnTo>
                    <a:pt x="31832" y="99487"/>
                  </a:lnTo>
                  <a:lnTo>
                    <a:pt x="33128" y="104028"/>
                  </a:lnTo>
                  <a:lnTo>
                    <a:pt x="33992" y="108048"/>
                  </a:lnTo>
                  <a:lnTo>
                    <a:pt x="35560" y="112711"/>
                  </a:lnTo>
                  <a:lnTo>
                    <a:pt x="37598" y="117805"/>
                  </a:lnTo>
                  <a:lnTo>
                    <a:pt x="39948" y="123185"/>
                  </a:lnTo>
                  <a:lnTo>
                    <a:pt x="41515" y="127764"/>
                  </a:lnTo>
                  <a:lnTo>
                    <a:pt x="42560" y="131809"/>
                  </a:lnTo>
                  <a:lnTo>
                    <a:pt x="43256" y="135498"/>
                  </a:lnTo>
                  <a:lnTo>
                    <a:pt x="44713" y="138949"/>
                  </a:lnTo>
                  <a:lnTo>
                    <a:pt x="46676" y="142242"/>
                  </a:lnTo>
                  <a:lnTo>
                    <a:pt x="52215" y="149916"/>
                  </a:lnTo>
                  <a:lnTo>
                    <a:pt x="53662" y="150546"/>
                  </a:lnTo>
                  <a:lnTo>
                    <a:pt x="55619" y="150965"/>
                  </a:lnTo>
                  <a:lnTo>
                    <a:pt x="62105" y="151756"/>
                  </a:lnTo>
                  <a:lnTo>
                    <a:pt x="62389" y="147050"/>
                  </a:lnTo>
                  <a:lnTo>
                    <a:pt x="63421" y="144666"/>
                  </a:lnTo>
                  <a:lnTo>
                    <a:pt x="65101" y="142085"/>
                  </a:lnTo>
                  <a:lnTo>
                    <a:pt x="67214" y="139372"/>
                  </a:lnTo>
                  <a:lnTo>
                    <a:pt x="68622" y="136571"/>
                  </a:lnTo>
                  <a:lnTo>
                    <a:pt x="69561" y="133711"/>
                  </a:lnTo>
                  <a:lnTo>
                    <a:pt x="70186" y="130813"/>
                  </a:lnTo>
                  <a:lnTo>
                    <a:pt x="71596" y="127888"/>
                  </a:lnTo>
                  <a:lnTo>
                    <a:pt x="73528" y="124946"/>
                  </a:lnTo>
                  <a:lnTo>
                    <a:pt x="75808" y="121993"/>
                  </a:lnTo>
                  <a:lnTo>
                    <a:pt x="77328" y="118040"/>
                  </a:lnTo>
                  <a:lnTo>
                    <a:pt x="78341" y="113420"/>
                  </a:lnTo>
                  <a:lnTo>
                    <a:pt x="79017" y="108355"/>
                  </a:lnTo>
                  <a:lnTo>
                    <a:pt x="79467" y="102995"/>
                  </a:lnTo>
                  <a:lnTo>
                    <a:pt x="79767" y="97437"/>
                  </a:lnTo>
                  <a:lnTo>
                    <a:pt x="79967" y="91747"/>
                  </a:lnTo>
                  <a:lnTo>
                    <a:pt x="81093" y="85969"/>
                  </a:lnTo>
                  <a:lnTo>
                    <a:pt x="82836" y="80133"/>
                  </a:lnTo>
                  <a:lnTo>
                    <a:pt x="84989" y="74258"/>
                  </a:lnTo>
                  <a:lnTo>
                    <a:pt x="86425" y="69349"/>
                  </a:lnTo>
                  <a:lnTo>
                    <a:pt x="87383" y="65085"/>
                  </a:lnTo>
                  <a:lnTo>
                    <a:pt x="88021" y="61249"/>
                  </a:lnTo>
                  <a:lnTo>
                    <a:pt x="88447" y="56708"/>
                  </a:lnTo>
                  <a:lnTo>
                    <a:pt x="88730" y="51696"/>
                  </a:lnTo>
                  <a:lnTo>
                    <a:pt x="89045" y="41828"/>
                  </a:lnTo>
                  <a:lnTo>
                    <a:pt x="89185" y="34134"/>
                  </a:lnTo>
                  <a:lnTo>
                    <a:pt x="90215" y="30694"/>
                  </a:lnTo>
                  <a:lnTo>
                    <a:pt x="91893" y="27408"/>
                  </a:lnTo>
                  <a:lnTo>
                    <a:pt x="94005" y="24225"/>
                  </a:lnTo>
                  <a:lnTo>
                    <a:pt x="95412" y="21111"/>
                  </a:lnTo>
                  <a:lnTo>
                    <a:pt x="96350" y="18043"/>
                  </a:lnTo>
                  <a:lnTo>
                    <a:pt x="98227" y="893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7" name="SMARTInkAnnotation54"/>
            <p:cNvSpPr/>
            <p:nvPr/>
          </p:nvSpPr>
          <p:spPr bwMode="auto">
            <a:xfrm>
              <a:off x="3295090" y="973513"/>
              <a:ext cx="115637" cy="147565"/>
            </a:xfrm>
            <a:custGeom>
              <a:avLst/>
              <a:gdLst/>
              <a:ahLst/>
              <a:cxnLst/>
              <a:rect l="0" t="0" r="0" b="0"/>
              <a:pathLst>
                <a:path w="115637" h="147565">
                  <a:moveTo>
                    <a:pt x="17824" y="62330"/>
                  </a:moveTo>
                  <a:lnTo>
                    <a:pt x="25512" y="70019"/>
                  </a:lnTo>
                  <a:lnTo>
                    <a:pt x="28847" y="70708"/>
                  </a:lnTo>
                  <a:lnTo>
                    <a:pt x="31126" y="70892"/>
                  </a:lnTo>
                  <a:lnTo>
                    <a:pt x="33637" y="71015"/>
                  </a:lnTo>
                  <a:lnTo>
                    <a:pt x="39073" y="71151"/>
                  </a:lnTo>
                  <a:lnTo>
                    <a:pt x="47712" y="71228"/>
                  </a:lnTo>
                  <a:lnTo>
                    <a:pt x="50648" y="70246"/>
                  </a:lnTo>
                  <a:lnTo>
                    <a:pt x="53597" y="68600"/>
                  </a:lnTo>
                  <a:lnTo>
                    <a:pt x="56555" y="66510"/>
                  </a:lnTo>
                  <a:lnTo>
                    <a:pt x="60512" y="65117"/>
                  </a:lnTo>
                  <a:lnTo>
                    <a:pt x="65134" y="64188"/>
                  </a:lnTo>
                  <a:lnTo>
                    <a:pt x="70200" y="63569"/>
                  </a:lnTo>
                  <a:lnTo>
                    <a:pt x="74569" y="62164"/>
                  </a:lnTo>
                  <a:lnTo>
                    <a:pt x="78474" y="60235"/>
                  </a:lnTo>
                  <a:lnTo>
                    <a:pt x="82070" y="57957"/>
                  </a:lnTo>
                  <a:lnTo>
                    <a:pt x="85459" y="55446"/>
                  </a:lnTo>
                  <a:lnTo>
                    <a:pt x="88711" y="52780"/>
                  </a:lnTo>
                  <a:lnTo>
                    <a:pt x="91871" y="50010"/>
                  </a:lnTo>
                  <a:lnTo>
                    <a:pt x="94970" y="48164"/>
                  </a:lnTo>
                  <a:lnTo>
                    <a:pt x="98028" y="46933"/>
                  </a:lnTo>
                  <a:lnTo>
                    <a:pt x="101059" y="46112"/>
                  </a:lnTo>
                  <a:lnTo>
                    <a:pt x="103080" y="44573"/>
                  </a:lnTo>
                  <a:lnTo>
                    <a:pt x="104426" y="42555"/>
                  </a:lnTo>
                  <a:lnTo>
                    <a:pt x="105324" y="40217"/>
                  </a:lnTo>
                  <a:lnTo>
                    <a:pt x="106915" y="37666"/>
                  </a:lnTo>
                  <a:lnTo>
                    <a:pt x="108968" y="34973"/>
                  </a:lnTo>
                  <a:lnTo>
                    <a:pt x="114651" y="28263"/>
                  </a:lnTo>
                  <a:lnTo>
                    <a:pt x="115118" y="25728"/>
                  </a:lnTo>
                  <a:lnTo>
                    <a:pt x="115428" y="22054"/>
                  </a:lnTo>
                  <a:lnTo>
                    <a:pt x="115636" y="17620"/>
                  </a:lnTo>
                  <a:lnTo>
                    <a:pt x="114782" y="13672"/>
                  </a:lnTo>
                  <a:lnTo>
                    <a:pt x="113220" y="10048"/>
                  </a:lnTo>
                  <a:lnTo>
                    <a:pt x="111187" y="6639"/>
                  </a:lnTo>
                  <a:lnTo>
                    <a:pt x="108839" y="4367"/>
                  </a:lnTo>
                  <a:lnTo>
                    <a:pt x="106282" y="2852"/>
                  </a:lnTo>
                  <a:lnTo>
                    <a:pt x="103585" y="1842"/>
                  </a:lnTo>
                  <a:lnTo>
                    <a:pt x="100794" y="1169"/>
                  </a:lnTo>
                  <a:lnTo>
                    <a:pt x="97942" y="720"/>
                  </a:lnTo>
                  <a:lnTo>
                    <a:pt x="95049" y="421"/>
                  </a:lnTo>
                  <a:lnTo>
                    <a:pt x="92127" y="222"/>
                  </a:lnTo>
                  <a:lnTo>
                    <a:pt x="89188" y="89"/>
                  </a:lnTo>
                  <a:lnTo>
                    <a:pt x="86236" y="0"/>
                  </a:lnTo>
                  <a:lnTo>
                    <a:pt x="83275" y="933"/>
                  </a:lnTo>
                  <a:lnTo>
                    <a:pt x="80310" y="2547"/>
                  </a:lnTo>
                  <a:lnTo>
                    <a:pt x="77340" y="4615"/>
                  </a:lnTo>
                  <a:lnTo>
                    <a:pt x="73376" y="5994"/>
                  </a:lnTo>
                  <a:lnTo>
                    <a:pt x="68750" y="6914"/>
                  </a:lnTo>
                  <a:lnTo>
                    <a:pt x="63680" y="7527"/>
                  </a:lnTo>
                  <a:lnTo>
                    <a:pt x="59309" y="8927"/>
                  </a:lnTo>
                  <a:lnTo>
                    <a:pt x="55403" y="10853"/>
                  </a:lnTo>
                  <a:lnTo>
                    <a:pt x="51806" y="13129"/>
                  </a:lnTo>
                  <a:lnTo>
                    <a:pt x="48415" y="15639"/>
                  </a:lnTo>
                  <a:lnTo>
                    <a:pt x="45164" y="18304"/>
                  </a:lnTo>
                  <a:lnTo>
                    <a:pt x="42003" y="21073"/>
                  </a:lnTo>
                  <a:lnTo>
                    <a:pt x="38904" y="24904"/>
                  </a:lnTo>
                  <a:lnTo>
                    <a:pt x="35846" y="29442"/>
                  </a:lnTo>
                  <a:lnTo>
                    <a:pt x="32815" y="34452"/>
                  </a:lnTo>
                  <a:lnTo>
                    <a:pt x="29802" y="38784"/>
                  </a:lnTo>
                  <a:lnTo>
                    <a:pt x="26802" y="42664"/>
                  </a:lnTo>
                  <a:lnTo>
                    <a:pt x="23809" y="46243"/>
                  </a:lnTo>
                  <a:lnTo>
                    <a:pt x="20822" y="49621"/>
                  </a:lnTo>
                  <a:lnTo>
                    <a:pt x="14856" y="56020"/>
                  </a:lnTo>
                  <a:lnTo>
                    <a:pt x="12869" y="60108"/>
                  </a:lnTo>
                  <a:lnTo>
                    <a:pt x="11544" y="64818"/>
                  </a:lnTo>
                  <a:lnTo>
                    <a:pt x="10660" y="69941"/>
                  </a:lnTo>
                  <a:lnTo>
                    <a:pt x="9080" y="74350"/>
                  </a:lnTo>
                  <a:lnTo>
                    <a:pt x="7033" y="78281"/>
                  </a:lnTo>
                  <a:lnTo>
                    <a:pt x="4677" y="81894"/>
                  </a:lnTo>
                  <a:lnTo>
                    <a:pt x="3106" y="85294"/>
                  </a:lnTo>
                  <a:lnTo>
                    <a:pt x="2059" y="88554"/>
                  </a:lnTo>
                  <a:lnTo>
                    <a:pt x="1360" y="91719"/>
                  </a:lnTo>
                  <a:lnTo>
                    <a:pt x="895" y="95813"/>
                  </a:lnTo>
                  <a:lnTo>
                    <a:pt x="585" y="100527"/>
                  </a:lnTo>
                  <a:lnTo>
                    <a:pt x="240" y="110065"/>
                  </a:lnTo>
                  <a:lnTo>
                    <a:pt x="46" y="121012"/>
                  </a:lnTo>
                  <a:lnTo>
                    <a:pt x="0" y="127437"/>
                  </a:lnTo>
                  <a:lnTo>
                    <a:pt x="981" y="129547"/>
                  </a:lnTo>
                  <a:lnTo>
                    <a:pt x="2626" y="130954"/>
                  </a:lnTo>
                  <a:lnTo>
                    <a:pt x="4715" y="131892"/>
                  </a:lnTo>
                  <a:lnTo>
                    <a:pt x="7101" y="133509"/>
                  </a:lnTo>
                  <a:lnTo>
                    <a:pt x="9683" y="135580"/>
                  </a:lnTo>
                  <a:lnTo>
                    <a:pt x="12396" y="137952"/>
                  </a:lnTo>
                  <a:lnTo>
                    <a:pt x="15198" y="139534"/>
                  </a:lnTo>
                  <a:lnTo>
                    <a:pt x="18058" y="140589"/>
                  </a:lnTo>
                  <a:lnTo>
                    <a:pt x="20956" y="141292"/>
                  </a:lnTo>
                  <a:lnTo>
                    <a:pt x="24873" y="142752"/>
                  </a:lnTo>
                  <a:lnTo>
                    <a:pt x="29468" y="144718"/>
                  </a:lnTo>
                  <a:lnTo>
                    <a:pt x="34517" y="147021"/>
                  </a:lnTo>
                  <a:lnTo>
                    <a:pt x="38874" y="147564"/>
                  </a:lnTo>
                  <a:lnTo>
                    <a:pt x="42771" y="146934"/>
                  </a:lnTo>
                  <a:lnTo>
                    <a:pt x="46362" y="145522"/>
                  </a:lnTo>
                  <a:lnTo>
                    <a:pt x="50739" y="144580"/>
                  </a:lnTo>
                  <a:lnTo>
                    <a:pt x="55643" y="143953"/>
                  </a:lnTo>
                  <a:lnTo>
                    <a:pt x="60896" y="143534"/>
                  </a:lnTo>
                  <a:lnTo>
                    <a:pt x="65390" y="143255"/>
                  </a:lnTo>
                  <a:lnTo>
                    <a:pt x="73029" y="142945"/>
                  </a:lnTo>
                  <a:lnTo>
                    <a:pt x="76456" y="141871"/>
                  </a:lnTo>
                  <a:lnTo>
                    <a:pt x="79732" y="140162"/>
                  </a:lnTo>
                  <a:lnTo>
                    <a:pt x="82908" y="138030"/>
                  </a:lnTo>
                  <a:lnTo>
                    <a:pt x="87010" y="135617"/>
                  </a:lnTo>
                  <a:lnTo>
                    <a:pt x="91729" y="133017"/>
                  </a:lnTo>
                  <a:lnTo>
                    <a:pt x="107120" y="12483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8" name="SMARTInkAnnotation55"/>
            <p:cNvSpPr/>
            <p:nvPr/>
          </p:nvSpPr>
          <p:spPr bwMode="auto">
            <a:xfrm>
              <a:off x="3518296" y="964406"/>
              <a:ext cx="71439" cy="142839"/>
            </a:xfrm>
            <a:custGeom>
              <a:avLst/>
              <a:gdLst/>
              <a:ahLst/>
              <a:cxnLst/>
              <a:rect l="0" t="0" r="0" b="0"/>
              <a:pathLst>
                <a:path w="71439" h="142839">
                  <a:moveTo>
                    <a:pt x="0" y="0"/>
                  </a:moveTo>
                  <a:lnTo>
                    <a:pt x="0" y="126740"/>
                  </a:lnTo>
                  <a:lnTo>
                    <a:pt x="993" y="129142"/>
                  </a:lnTo>
                  <a:lnTo>
                    <a:pt x="2646" y="130743"/>
                  </a:lnTo>
                  <a:lnTo>
                    <a:pt x="4741" y="131810"/>
                  </a:lnTo>
                  <a:lnTo>
                    <a:pt x="6138" y="133514"/>
                  </a:lnTo>
                  <a:lnTo>
                    <a:pt x="7068" y="135642"/>
                  </a:lnTo>
                  <a:lnTo>
                    <a:pt x="7689" y="138053"/>
                  </a:lnTo>
                  <a:lnTo>
                    <a:pt x="9095" y="139660"/>
                  </a:lnTo>
                  <a:lnTo>
                    <a:pt x="11024" y="140732"/>
                  </a:lnTo>
                  <a:lnTo>
                    <a:pt x="17741" y="142838"/>
                  </a:lnTo>
                  <a:lnTo>
                    <a:pt x="17807" y="140213"/>
                  </a:lnTo>
                  <a:lnTo>
                    <a:pt x="17850" y="130443"/>
                  </a:lnTo>
                  <a:lnTo>
                    <a:pt x="16861" y="128634"/>
                  </a:lnTo>
                  <a:lnTo>
                    <a:pt x="15209" y="127428"/>
                  </a:lnTo>
                  <a:lnTo>
                    <a:pt x="13116" y="126623"/>
                  </a:lnTo>
                  <a:lnTo>
                    <a:pt x="11721" y="124103"/>
                  </a:lnTo>
                  <a:lnTo>
                    <a:pt x="10791" y="120439"/>
                  </a:lnTo>
                  <a:lnTo>
                    <a:pt x="10171" y="116011"/>
                  </a:lnTo>
                  <a:lnTo>
                    <a:pt x="9757" y="112067"/>
                  </a:lnTo>
                  <a:lnTo>
                    <a:pt x="9481" y="108446"/>
                  </a:lnTo>
                  <a:lnTo>
                    <a:pt x="9298" y="105039"/>
                  </a:lnTo>
                  <a:lnTo>
                    <a:pt x="9094" y="98608"/>
                  </a:lnTo>
                  <a:lnTo>
                    <a:pt x="8963" y="86396"/>
                  </a:lnTo>
                  <a:lnTo>
                    <a:pt x="9944" y="82402"/>
                  </a:lnTo>
                  <a:lnTo>
                    <a:pt x="11591" y="77755"/>
                  </a:lnTo>
                  <a:lnTo>
                    <a:pt x="13680" y="72672"/>
                  </a:lnTo>
                  <a:lnTo>
                    <a:pt x="15073" y="68292"/>
                  </a:lnTo>
                  <a:lnTo>
                    <a:pt x="16002" y="64379"/>
                  </a:lnTo>
                  <a:lnTo>
                    <a:pt x="16621" y="60779"/>
                  </a:lnTo>
                  <a:lnTo>
                    <a:pt x="17034" y="57386"/>
                  </a:lnTo>
                  <a:lnTo>
                    <a:pt x="17309" y="54132"/>
                  </a:lnTo>
                  <a:lnTo>
                    <a:pt x="17493" y="50971"/>
                  </a:lnTo>
                  <a:lnTo>
                    <a:pt x="18607" y="47871"/>
                  </a:lnTo>
                  <a:lnTo>
                    <a:pt x="20343" y="44813"/>
                  </a:lnTo>
                  <a:lnTo>
                    <a:pt x="22492" y="41781"/>
                  </a:lnTo>
                  <a:lnTo>
                    <a:pt x="23924" y="38768"/>
                  </a:lnTo>
                  <a:lnTo>
                    <a:pt x="24879" y="35767"/>
                  </a:lnTo>
                  <a:lnTo>
                    <a:pt x="25516" y="32774"/>
                  </a:lnTo>
                  <a:lnTo>
                    <a:pt x="26933" y="29787"/>
                  </a:lnTo>
                  <a:lnTo>
                    <a:pt x="28869" y="26803"/>
                  </a:lnTo>
                  <a:lnTo>
                    <a:pt x="31153" y="23822"/>
                  </a:lnTo>
                  <a:lnTo>
                    <a:pt x="33667" y="21834"/>
                  </a:lnTo>
                  <a:lnTo>
                    <a:pt x="36336" y="20509"/>
                  </a:lnTo>
                  <a:lnTo>
                    <a:pt x="39107" y="19626"/>
                  </a:lnTo>
                  <a:lnTo>
                    <a:pt x="40954" y="18045"/>
                  </a:lnTo>
                  <a:lnTo>
                    <a:pt x="42186" y="15998"/>
                  </a:lnTo>
                  <a:lnTo>
                    <a:pt x="43007" y="13642"/>
                  </a:lnTo>
                  <a:lnTo>
                    <a:pt x="45539" y="12071"/>
                  </a:lnTo>
                  <a:lnTo>
                    <a:pt x="49211" y="11024"/>
                  </a:lnTo>
                  <a:lnTo>
                    <a:pt x="59882" y="9343"/>
                  </a:lnTo>
                  <a:lnTo>
                    <a:pt x="61749" y="9205"/>
                  </a:lnTo>
                  <a:lnTo>
                    <a:pt x="63987" y="9113"/>
                  </a:lnTo>
                  <a:lnTo>
                    <a:pt x="71438" y="8929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49" name="SMARTInkAnnotation56"/>
            <p:cNvSpPr/>
            <p:nvPr/>
          </p:nvSpPr>
          <p:spPr bwMode="auto">
            <a:xfrm>
              <a:off x="3598822" y="928809"/>
              <a:ext cx="160577" cy="133824"/>
            </a:xfrm>
            <a:custGeom>
              <a:avLst/>
              <a:gdLst/>
              <a:ahLst/>
              <a:cxnLst/>
              <a:rect l="0" t="0" r="0" b="0"/>
              <a:pathLst>
                <a:path w="160577" h="133824">
                  <a:moveTo>
                    <a:pt x="160576" y="8808"/>
                  </a:moveTo>
                  <a:lnTo>
                    <a:pt x="138453" y="8808"/>
                  </a:lnTo>
                  <a:lnTo>
                    <a:pt x="131937" y="9800"/>
                  </a:lnTo>
                  <a:lnTo>
                    <a:pt x="111467" y="13548"/>
                  </a:lnTo>
                  <a:lnTo>
                    <a:pt x="102040" y="15937"/>
                  </a:lnTo>
                  <a:lnTo>
                    <a:pt x="93771" y="18521"/>
                  </a:lnTo>
                  <a:lnTo>
                    <a:pt x="86274" y="21237"/>
                  </a:lnTo>
                  <a:lnTo>
                    <a:pt x="79291" y="24039"/>
                  </a:lnTo>
                  <a:lnTo>
                    <a:pt x="72652" y="26900"/>
                  </a:lnTo>
                  <a:lnTo>
                    <a:pt x="66241" y="29799"/>
                  </a:lnTo>
                  <a:lnTo>
                    <a:pt x="60975" y="32723"/>
                  </a:lnTo>
                  <a:lnTo>
                    <a:pt x="56473" y="35666"/>
                  </a:lnTo>
                  <a:lnTo>
                    <a:pt x="52478" y="38619"/>
                  </a:lnTo>
                  <a:lnTo>
                    <a:pt x="47831" y="42573"/>
                  </a:lnTo>
                  <a:lnTo>
                    <a:pt x="42749" y="47193"/>
                  </a:lnTo>
                  <a:lnTo>
                    <a:pt x="28761" y="60530"/>
                  </a:lnTo>
                  <a:lnTo>
                    <a:pt x="5919" y="83113"/>
                  </a:lnTo>
                  <a:lnTo>
                    <a:pt x="3894" y="87118"/>
                  </a:lnTo>
                  <a:lnTo>
                    <a:pt x="2543" y="91772"/>
                  </a:lnTo>
                  <a:lnTo>
                    <a:pt x="1643" y="96860"/>
                  </a:lnTo>
                  <a:lnTo>
                    <a:pt x="1042" y="101243"/>
                  </a:lnTo>
                  <a:lnTo>
                    <a:pt x="642" y="105158"/>
                  </a:lnTo>
                  <a:lnTo>
                    <a:pt x="375" y="108760"/>
                  </a:lnTo>
                  <a:lnTo>
                    <a:pt x="197" y="112154"/>
                  </a:lnTo>
                  <a:lnTo>
                    <a:pt x="0" y="118570"/>
                  </a:lnTo>
                  <a:lnTo>
                    <a:pt x="940" y="121670"/>
                  </a:lnTo>
                  <a:lnTo>
                    <a:pt x="2558" y="124729"/>
                  </a:lnTo>
                  <a:lnTo>
                    <a:pt x="7544" y="132027"/>
                  </a:lnTo>
                  <a:lnTo>
                    <a:pt x="8945" y="132626"/>
                  </a:lnTo>
                  <a:lnTo>
                    <a:pt x="13148" y="133291"/>
                  </a:lnTo>
                  <a:lnTo>
                    <a:pt x="15658" y="133469"/>
                  </a:lnTo>
                  <a:lnTo>
                    <a:pt x="18323" y="133587"/>
                  </a:lnTo>
                  <a:lnTo>
                    <a:pt x="23930" y="133718"/>
                  </a:lnTo>
                  <a:lnTo>
                    <a:pt x="29730" y="133777"/>
                  </a:lnTo>
                  <a:lnTo>
                    <a:pt x="32666" y="132800"/>
                  </a:lnTo>
                  <a:lnTo>
                    <a:pt x="35615" y="131157"/>
                  </a:lnTo>
                  <a:lnTo>
                    <a:pt x="38573" y="129069"/>
                  </a:lnTo>
                  <a:lnTo>
                    <a:pt x="42530" y="126685"/>
                  </a:lnTo>
                  <a:lnTo>
                    <a:pt x="47152" y="124104"/>
                  </a:lnTo>
                  <a:lnTo>
                    <a:pt x="52218" y="121390"/>
                  </a:lnTo>
                  <a:lnTo>
                    <a:pt x="56587" y="119582"/>
                  </a:lnTo>
                  <a:lnTo>
                    <a:pt x="60493" y="118376"/>
                  </a:lnTo>
                  <a:lnTo>
                    <a:pt x="64088" y="117572"/>
                  </a:lnTo>
                  <a:lnTo>
                    <a:pt x="67477" y="115051"/>
                  </a:lnTo>
                  <a:lnTo>
                    <a:pt x="70729" y="111387"/>
                  </a:lnTo>
                  <a:lnTo>
                    <a:pt x="73889" y="106960"/>
                  </a:lnTo>
                  <a:lnTo>
                    <a:pt x="77980" y="103016"/>
                  </a:lnTo>
                  <a:lnTo>
                    <a:pt x="82692" y="99394"/>
                  </a:lnTo>
                  <a:lnTo>
                    <a:pt x="87818" y="95988"/>
                  </a:lnTo>
                  <a:lnTo>
                    <a:pt x="92226" y="92725"/>
                  </a:lnTo>
                  <a:lnTo>
                    <a:pt x="96159" y="89557"/>
                  </a:lnTo>
                  <a:lnTo>
                    <a:pt x="99771" y="86453"/>
                  </a:lnTo>
                  <a:lnTo>
                    <a:pt x="103172" y="83392"/>
                  </a:lnTo>
                  <a:lnTo>
                    <a:pt x="109597" y="77344"/>
                  </a:lnTo>
                  <a:lnTo>
                    <a:pt x="118792" y="68361"/>
                  </a:lnTo>
                  <a:lnTo>
                    <a:pt x="121806" y="64385"/>
                  </a:lnTo>
                  <a:lnTo>
                    <a:pt x="124808" y="59750"/>
                  </a:lnTo>
                  <a:lnTo>
                    <a:pt x="127801" y="54676"/>
                  </a:lnTo>
                  <a:lnTo>
                    <a:pt x="130788" y="50300"/>
                  </a:lnTo>
                  <a:lnTo>
                    <a:pt x="133772" y="46391"/>
                  </a:lnTo>
                  <a:lnTo>
                    <a:pt x="136754" y="42793"/>
                  </a:lnTo>
                  <a:lnTo>
                    <a:pt x="139733" y="39402"/>
                  </a:lnTo>
                  <a:lnTo>
                    <a:pt x="142712" y="36149"/>
                  </a:lnTo>
                  <a:lnTo>
                    <a:pt x="149882" y="28540"/>
                  </a:lnTo>
                  <a:lnTo>
                    <a:pt x="150470" y="26924"/>
                  </a:lnTo>
                  <a:lnTo>
                    <a:pt x="150862" y="24854"/>
                  </a:lnTo>
                  <a:lnTo>
                    <a:pt x="151123" y="22482"/>
                  </a:lnTo>
                  <a:lnTo>
                    <a:pt x="152290" y="19908"/>
                  </a:lnTo>
                  <a:lnTo>
                    <a:pt x="154060" y="17200"/>
                  </a:lnTo>
                  <a:lnTo>
                    <a:pt x="156232" y="14403"/>
                  </a:lnTo>
                  <a:lnTo>
                    <a:pt x="156688" y="12538"/>
                  </a:lnTo>
                  <a:lnTo>
                    <a:pt x="155999" y="11294"/>
                  </a:lnTo>
                  <a:lnTo>
                    <a:pt x="154548" y="10466"/>
                  </a:lnTo>
                  <a:lnTo>
                    <a:pt x="154574" y="8921"/>
                  </a:lnTo>
                  <a:lnTo>
                    <a:pt x="155582" y="6899"/>
                  </a:lnTo>
                  <a:lnTo>
                    <a:pt x="160490" y="0"/>
                  </a:lnTo>
                  <a:lnTo>
                    <a:pt x="160538" y="2578"/>
                  </a:lnTo>
                  <a:lnTo>
                    <a:pt x="160574" y="13184"/>
                  </a:lnTo>
                  <a:lnTo>
                    <a:pt x="159583" y="16686"/>
                  </a:lnTo>
                  <a:lnTo>
                    <a:pt x="157929" y="21005"/>
                  </a:lnTo>
                  <a:lnTo>
                    <a:pt x="155835" y="25869"/>
                  </a:lnTo>
                  <a:lnTo>
                    <a:pt x="155431" y="30104"/>
                  </a:lnTo>
                  <a:lnTo>
                    <a:pt x="156154" y="33919"/>
                  </a:lnTo>
                  <a:lnTo>
                    <a:pt x="157628" y="37455"/>
                  </a:lnTo>
                  <a:lnTo>
                    <a:pt x="157618" y="40804"/>
                  </a:lnTo>
                  <a:lnTo>
                    <a:pt x="156620" y="44029"/>
                  </a:lnTo>
                  <a:lnTo>
                    <a:pt x="154962" y="47172"/>
                  </a:lnTo>
                  <a:lnTo>
                    <a:pt x="153857" y="51251"/>
                  </a:lnTo>
                  <a:lnTo>
                    <a:pt x="153120" y="55955"/>
                  </a:lnTo>
                  <a:lnTo>
                    <a:pt x="152629" y="61075"/>
                  </a:lnTo>
                  <a:lnTo>
                    <a:pt x="152301" y="65481"/>
                  </a:lnTo>
                  <a:lnTo>
                    <a:pt x="152083" y="69410"/>
                  </a:lnTo>
                  <a:lnTo>
                    <a:pt x="151840" y="76422"/>
                  </a:lnTo>
                  <a:lnTo>
                    <a:pt x="151685" y="89008"/>
                  </a:lnTo>
                  <a:lnTo>
                    <a:pt x="151646" y="13382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50" name="SMARTInkAnnotation57"/>
            <p:cNvSpPr/>
            <p:nvPr/>
          </p:nvSpPr>
          <p:spPr bwMode="auto">
            <a:xfrm>
              <a:off x="3821906" y="901934"/>
              <a:ext cx="116087" cy="285188"/>
            </a:xfrm>
            <a:custGeom>
              <a:avLst/>
              <a:gdLst/>
              <a:ahLst/>
              <a:cxnLst/>
              <a:rect l="0" t="0" r="0" b="0"/>
              <a:pathLst>
                <a:path w="116087" h="285188">
                  <a:moveTo>
                    <a:pt x="116086" y="133909"/>
                  </a:moveTo>
                  <a:lnTo>
                    <a:pt x="108397" y="141598"/>
                  </a:lnTo>
                  <a:lnTo>
                    <a:pt x="105062" y="142287"/>
                  </a:lnTo>
                  <a:lnTo>
                    <a:pt x="102783" y="142471"/>
                  </a:lnTo>
                  <a:lnTo>
                    <a:pt x="99280" y="143586"/>
                  </a:lnTo>
                  <a:lnTo>
                    <a:pt x="94960" y="145321"/>
                  </a:lnTo>
                  <a:lnTo>
                    <a:pt x="90096" y="147471"/>
                  </a:lnTo>
                  <a:lnTo>
                    <a:pt x="85861" y="148903"/>
                  </a:lnTo>
                  <a:lnTo>
                    <a:pt x="82045" y="149858"/>
                  </a:lnTo>
                  <a:lnTo>
                    <a:pt x="78509" y="150495"/>
                  </a:lnTo>
                  <a:lnTo>
                    <a:pt x="75160" y="150920"/>
                  </a:lnTo>
                  <a:lnTo>
                    <a:pt x="71935" y="151203"/>
                  </a:lnTo>
                  <a:lnTo>
                    <a:pt x="68792" y="151391"/>
                  </a:lnTo>
                  <a:lnTo>
                    <a:pt x="60009" y="151601"/>
                  </a:lnTo>
                  <a:lnTo>
                    <a:pt x="54889" y="151657"/>
                  </a:lnTo>
                  <a:lnTo>
                    <a:pt x="50483" y="150702"/>
                  </a:lnTo>
                  <a:lnTo>
                    <a:pt x="46554" y="149073"/>
                  </a:lnTo>
                  <a:lnTo>
                    <a:pt x="42942" y="146995"/>
                  </a:lnTo>
                  <a:lnTo>
                    <a:pt x="39542" y="145610"/>
                  </a:lnTo>
                  <a:lnTo>
                    <a:pt x="36283" y="144686"/>
                  </a:lnTo>
                  <a:lnTo>
                    <a:pt x="33119" y="144070"/>
                  </a:lnTo>
                  <a:lnTo>
                    <a:pt x="30017" y="142668"/>
                  </a:lnTo>
                  <a:lnTo>
                    <a:pt x="26956" y="140741"/>
                  </a:lnTo>
                  <a:lnTo>
                    <a:pt x="23924" y="138464"/>
                  </a:lnTo>
                  <a:lnTo>
                    <a:pt x="20910" y="136945"/>
                  </a:lnTo>
                  <a:lnTo>
                    <a:pt x="17909" y="135933"/>
                  </a:lnTo>
                  <a:lnTo>
                    <a:pt x="14916" y="135259"/>
                  </a:lnTo>
                  <a:lnTo>
                    <a:pt x="11928" y="132825"/>
                  </a:lnTo>
                  <a:lnTo>
                    <a:pt x="8944" y="129217"/>
                  </a:lnTo>
                  <a:lnTo>
                    <a:pt x="1767" y="118651"/>
                  </a:lnTo>
                  <a:lnTo>
                    <a:pt x="785" y="111914"/>
                  </a:lnTo>
                  <a:lnTo>
                    <a:pt x="349" y="103298"/>
                  </a:lnTo>
                  <a:lnTo>
                    <a:pt x="156" y="96161"/>
                  </a:lnTo>
                  <a:lnTo>
                    <a:pt x="1095" y="91877"/>
                  </a:lnTo>
                  <a:lnTo>
                    <a:pt x="2714" y="87036"/>
                  </a:lnTo>
                  <a:lnTo>
                    <a:pt x="4786" y="81824"/>
                  </a:lnTo>
                  <a:lnTo>
                    <a:pt x="7160" y="77358"/>
                  </a:lnTo>
                  <a:lnTo>
                    <a:pt x="9734" y="73388"/>
                  </a:lnTo>
                  <a:lnTo>
                    <a:pt x="12442" y="69749"/>
                  </a:lnTo>
                  <a:lnTo>
                    <a:pt x="15240" y="66331"/>
                  </a:lnTo>
                  <a:lnTo>
                    <a:pt x="18097" y="63060"/>
                  </a:lnTo>
                  <a:lnTo>
                    <a:pt x="20995" y="59888"/>
                  </a:lnTo>
                  <a:lnTo>
                    <a:pt x="29505" y="51071"/>
                  </a:lnTo>
                  <a:lnTo>
                    <a:pt x="65377" y="14959"/>
                  </a:lnTo>
                  <a:lnTo>
                    <a:pt x="68389" y="12937"/>
                  </a:lnTo>
                  <a:lnTo>
                    <a:pt x="71390" y="11589"/>
                  </a:lnTo>
                  <a:lnTo>
                    <a:pt x="74382" y="10691"/>
                  </a:lnTo>
                  <a:lnTo>
                    <a:pt x="77369" y="9100"/>
                  </a:lnTo>
                  <a:lnTo>
                    <a:pt x="80353" y="7047"/>
                  </a:lnTo>
                  <a:lnTo>
                    <a:pt x="83334" y="4686"/>
                  </a:lnTo>
                  <a:lnTo>
                    <a:pt x="86314" y="3112"/>
                  </a:lnTo>
                  <a:lnTo>
                    <a:pt x="89293" y="2063"/>
                  </a:lnTo>
                  <a:lnTo>
                    <a:pt x="96462" y="379"/>
                  </a:lnTo>
                  <a:lnTo>
                    <a:pt x="100088" y="148"/>
                  </a:lnTo>
                  <a:lnTo>
                    <a:pt x="105760" y="0"/>
                  </a:lnTo>
                  <a:lnTo>
                    <a:pt x="109181" y="2626"/>
                  </a:lnTo>
                  <a:lnTo>
                    <a:pt x="111482" y="4715"/>
                  </a:lnTo>
                  <a:lnTo>
                    <a:pt x="113017" y="7100"/>
                  </a:lnTo>
                  <a:lnTo>
                    <a:pt x="114722" y="12396"/>
                  </a:lnTo>
                  <a:lnTo>
                    <a:pt x="115681" y="20956"/>
                  </a:lnTo>
                  <a:lnTo>
                    <a:pt x="115966" y="29776"/>
                  </a:lnTo>
                  <a:lnTo>
                    <a:pt x="116076" y="55282"/>
                  </a:lnTo>
                  <a:lnTo>
                    <a:pt x="115087" y="59663"/>
                  </a:lnTo>
                  <a:lnTo>
                    <a:pt x="113435" y="64568"/>
                  </a:lnTo>
                  <a:lnTo>
                    <a:pt x="111342" y="69822"/>
                  </a:lnTo>
                  <a:lnTo>
                    <a:pt x="109947" y="75310"/>
                  </a:lnTo>
                  <a:lnTo>
                    <a:pt x="109017" y="80952"/>
                  </a:lnTo>
                  <a:lnTo>
                    <a:pt x="108397" y="86698"/>
                  </a:lnTo>
                  <a:lnTo>
                    <a:pt x="107983" y="92513"/>
                  </a:lnTo>
                  <a:lnTo>
                    <a:pt x="107707" y="98375"/>
                  </a:lnTo>
                  <a:lnTo>
                    <a:pt x="107401" y="110179"/>
                  </a:lnTo>
                  <a:lnTo>
                    <a:pt x="107166" y="157725"/>
                  </a:lnTo>
                  <a:lnTo>
                    <a:pt x="106170" y="164669"/>
                  </a:lnTo>
                  <a:lnTo>
                    <a:pt x="104515" y="172275"/>
                  </a:lnTo>
                  <a:lnTo>
                    <a:pt x="102418" y="180323"/>
                  </a:lnTo>
                  <a:lnTo>
                    <a:pt x="97444" y="202493"/>
                  </a:lnTo>
                  <a:lnTo>
                    <a:pt x="94728" y="215351"/>
                  </a:lnTo>
                  <a:lnTo>
                    <a:pt x="91926" y="224915"/>
                  </a:lnTo>
                  <a:lnTo>
                    <a:pt x="89065" y="232283"/>
                  </a:lnTo>
                  <a:lnTo>
                    <a:pt x="86165" y="238187"/>
                  </a:lnTo>
                  <a:lnTo>
                    <a:pt x="84233" y="243115"/>
                  </a:lnTo>
                  <a:lnTo>
                    <a:pt x="82085" y="251237"/>
                  </a:lnTo>
                  <a:lnTo>
                    <a:pt x="78484" y="258154"/>
                  </a:lnTo>
                  <a:lnTo>
                    <a:pt x="76136" y="261387"/>
                  </a:lnTo>
                  <a:lnTo>
                    <a:pt x="73577" y="264535"/>
                  </a:lnTo>
                  <a:lnTo>
                    <a:pt x="70880" y="267626"/>
                  </a:lnTo>
                  <a:lnTo>
                    <a:pt x="68089" y="270679"/>
                  </a:lnTo>
                  <a:lnTo>
                    <a:pt x="62343" y="276717"/>
                  </a:lnTo>
                  <a:lnTo>
                    <a:pt x="59421" y="279716"/>
                  </a:lnTo>
                  <a:lnTo>
                    <a:pt x="56481" y="281715"/>
                  </a:lnTo>
                  <a:lnTo>
                    <a:pt x="53529" y="283048"/>
                  </a:lnTo>
                  <a:lnTo>
                    <a:pt x="50569" y="283937"/>
                  </a:lnTo>
                  <a:lnTo>
                    <a:pt x="47603" y="284529"/>
                  </a:lnTo>
                  <a:lnTo>
                    <a:pt x="44634" y="284924"/>
                  </a:lnTo>
                  <a:lnTo>
                    <a:pt x="41662" y="285187"/>
                  </a:lnTo>
                  <a:lnTo>
                    <a:pt x="38689" y="284371"/>
                  </a:lnTo>
                  <a:lnTo>
                    <a:pt x="35714" y="282834"/>
                  </a:lnTo>
                  <a:lnTo>
                    <a:pt x="32739" y="280818"/>
                  </a:lnTo>
                  <a:lnTo>
                    <a:pt x="29764" y="279473"/>
                  </a:lnTo>
                  <a:lnTo>
                    <a:pt x="26788" y="278577"/>
                  </a:lnTo>
                  <a:lnTo>
                    <a:pt x="23811" y="277979"/>
                  </a:lnTo>
                  <a:lnTo>
                    <a:pt x="20835" y="277581"/>
                  </a:lnTo>
                  <a:lnTo>
                    <a:pt x="17859" y="277315"/>
                  </a:lnTo>
                  <a:lnTo>
                    <a:pt x="14883" y="277138"/>
                  </a:lnTo>
                  <a:lnTo>
                    <a:pt x="12898" y="276028"/>
                  </a:lnTo>
                  <a:lnTo>
                    <a:pt x="11575" y="274296"/>
                  </a:lnTo>
                  <a:lnTo>
                    <a:pt x="10693" y="272149"/>
                  </a:lnTo>
                  <a:lnTo>
                    <a:pt x="9114" y="270717"/>
                  </a:lnTo>
                  <a:lnTo>
                    <a:pt x="7068" y="269763"/>
                  </a:lnTo>
                  <a:lnTo>
                    <a:pt x="0" y="267855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51" name="SMARTInkAnnotation58"/>
            <p:cNvSpPr/>
            <p:nvPr/>
          </p:nvSpPr>
          <p:spPr bwMode="auto">
            <a:xfrm>
              <a:off x="4000623" y="919793"/>
              <a:ext cx="142753" cy="142685"/>
            </a:xfrm>
            <a:custGeom>
              <a:avLst/>
              <a:gdLst/>
              <a:ahLst/>
              <a:cxnLst/>
              <a:rect l="0" t="0" r="0" b="0"/>
              <a:pathLst>
                <a:path w="142753" h="142685">
                  <a:moveTo>
                    <a:pt x="8806" y="53542"/>
                  </a:moveTo>
                  <a:lnTo>
                    <a:pt x="30056" y="53542"/>
                  </a:lnTo>
                  <a:lnTo>
                    <a:pt x="32895" y="52550"/>
                  </a:lnTo>
                  <a:lnTo>
                    <a:pt x="35779" y="50897"/>
                  </a:lnTo>
                  <a:lnTo>
                    <a:pt x="38695" y="48802"/>
                  </a:lnTo>
                  <a:lnTo>
                    <a:pt x="41630" y="47406"/>
                  </a:lnTo>
                  <a:lnTo>
                    <a:pt x="44580" y="46475"/>
                  </a:lnTo>
                  <a:lnTo>
                    <a:pt x="47538" y="45854"/>
                  </a:lnTo>
                  <a:lnTo>
                    <a:pt x="50502" y="44448"/>
                  </a:lnTo>
                  <a:lnTo>
                    <a:pt x="53471" y="42519"/>
                  </a:lnTo>
                  <a:lnTo>
                    <a:pt x="60624" y="37033"/>
                  </a:lnTo>
                  <a:lnTo>
                    <a:pt x="64248" y="33637"/>
                  </a:lnTo>
                  <a:lnTo>
                    <a:pt x="66603" y="31343"/>
                  </a:lnTo>
                  <a:lnTo>
                    <a:pt x="68173" y="28821"/>
                  </a:lnTo>
                  <a:lnTo>
                    <a:pt x="69220" y="26147"/>
                  </a:lnTo>
                  <a:lnTo>
                    <a:pt x="69918" y="23373"/>
                  </a:lnTo>
                  <a:lnTo>
                    <a:pt x="71376" y="21523"/>
                  </a:lnTo>
                  <a:lnTo>
                    <a:pt x="73340" y="20290"/>
                  </a:lnTo>
                  <a:lnTo>
                    <a:pt x="75641" y="19468"/>
                  </a:lnTo>
                  <a:lnTo>
                    <a:pt x="77175" y="17928"/>
                  </a:lnTo>
                  <a:lnTo>
                    <a:pt x="78198" y="15909"/>
                  </a:lnTo>
                  <a:lnTo>
                    <a:pt x="79839" y="10280"/>
                  </a:lnTo>
                  <a:lnTo>
                    <a:pt x="80064" y="6864"/>
                  </a:lnTo>
                  <a:lnTo>
                    <a:pt x="80208" y="1327"/>
                  </a:lnTo>
                  <a:lnTo>
                    <a:pt x="79228" y="873"/>
                  </a:lnTo>
                  <a:lnTo>
                    <a:pt x="75493" y="368"/>
                  </a:lnTo>
                  <a:lnTo>
                    <a:pt x="71147" y="44"/>
                  </a:lnTo>
                  <a:lnTo>
                    <a:pt x="66941" y="0"/>
                  </a:lnTo>
                  <a:lnTo>
                    <a:pt x="64430" y="980"/>
                  </a:lnTo>
                  <a:lnTo>
                    <a:pt x="61763" y="2626"/>
                  </a:lnTo>
                  <a:lnTo>
                    <a:pt x="58994" y="4715"/>
                  </a:lnTo>
                  <a:lnTo>
                    <a:pt x="56155" y="7100"/>
                  </a:lnTo>
                  <a:lnTo>
                    <a:pt x="53271" y="9683"/>
                  </a:lnTo>
                  <a:lnTo>
                    <a:pt x="50356" y="12396"/>
                  </a:lnTo>
                  <a:lnTo>
                    <a:pt x="46428" y="14205"/>
                  </a:lnTo>
                  <a:lnTo>
                    <a:pt x="41825" y="15412"/>
                  </a:lnTo>
                  <a:lnTo>
                    <a:pt x="36772" y="16216"/>
                  </a:lnTo>
                  <a:lnTo>
                    <a:pt x="32411" y="18736"/>
                  </a:lnTo>
                  <a:lnTo>
                    <a:pt x="28512" y="22401"/>
                  </a:lnTo>
                  <a:lnTo>
                    <a:pt x="24920" y="26828"/>
                  </a:lnTo>
                  <a:lnTo>
                    <a:pt x="21533" y="30772"/>
                  </a:lnTo>
                  <a:lnTo>
                    <a:pt x="18283" y="34393"/>
                  </a:lnTo>
                  <a:lnTo>
                    <a:pt x="15124" y="37800"/>
                  </a:lnTo>
                  <a:lnTo>
                    <a:pt x="13018" y="42055"/>
                  </a:lnTo>
                  <a:lnTo>
                    <a:pt x="11615" y="46876"/>
                  </a:lnTo>
                  <a:lnTo>
                    <a:pt x="10679" y="52075"/>
                  </a:lnTo>
                  <a:lnTo>
                    <a:pt x="9062" y="56533"/>
                  </a:lnTo>
                  <a:lnTo>
                    <a:pt x="6992" y="60497"/>
                  </a:lnTo>
                  <a:lnTo>
                    <a:pt x="4620" y="64132"/>
                  </a:lnTo>
                  <a:lnTo>
                    <a:pt x="3039" y="67547"/>
                  </a:lnTo>
                  <a:lnTo>
                    <a:pt x="1985" y="70817"/>
                  </a:lnTo>
                  <a:lnTo>
                    <a:pt x="1282" y="73988"/>
                  </a:lnTo>
                  <a:lnTo>
                    <a:pt x="814" y="78087"/>
                  </a:lnTo>
                  <a:lnTo>
                    <a:pt x="502" y="82804"/>
                  </a:lnTo>
                  <a:lnTo>
                    <a:pt x="154" y="92344"/>
                  </a:lnTo>
                  <a:lnTo>
                    <a:pt x="0" y="99892"/>
                  </a:lnTo>
                  <a:lnTo>
                    <a:pt x="951" y="103294"/>
                  </a:lnTo>
                  <a:lnTo>
                    <a:pt x="2577" y="106554"/>
                  </a:lnTo>
                  <a:lnTo>
                    <a:pt x="4654" y="109719"/>
                  </a:lnTo>
                  <a:lnTo>
                    <a:pt x="6038" y="112822"/>
                  </a:lnTo>
                  <a:lnTo>
                    <a:pt x="6961" y="115882"/>
                  </a:lnTo>
                  <a:lnTo>
                    <a:pt x="7576" y="118915"/>
                  </a:lnTo>
                  <a:lnTo>
                    <a:pt x="8978" y="121929"/>
                  </a:lnTo>
                  <a:lnTo>
                    <a:pt x="10905" y="124930"/>
                  </a:lnTo>
                  <a:lnTo>
                    <a:pt x="13183" y="127923"/>
                  </a:lnTo>
                  <a:lnTo>
                    <a:pt x="15692" y="130911"/>
                  </a:lnTo>
                  <a:lnTo>
                    <a:pt x="18358" y="133895"/>
                  </a:lnTo>
                  <a:lnTo>
                    <a:pt x="21127" y="136876"/>
                  </a:lnTo>
                  <a:lnTo>
                    <a:pt x="23966" y="138864"/>
                  </a:lnTo>
                  <a:lnTo>
                    <a:pt x="26850" y="140189"/>
                  </a:lnTo>
                  <a:lnTo>
                    <a:pt x="29765" y="141073"/>
                  </a:lnTo>
                  <a:lnTo>
                    <a:pt x="33693" y="141661"/>
                  </a:lnTo>
                  <a:lnTo>
                    <a:pt x="38296" y="142054"/>
                  </a:lnTo>
                  <a:lnTo>
                    <a:pt x="47710" y="142490"/>
                  </a:lnTo>
                  <a:lnTo>
                    <a:pt x="55201" y="142684"/>
                  </a:lnTo>
                  <a:lnTo>
                    <a:pt x="59580" y="141744"/>
                  </a:lnTo>
                  <a:lnTo>
                    <a:pt x="64483" y="140125"/>
                  </a:lnTo>
                  <a:lnTo>
                    <a:pt x="69737" y="138053"/>
                  </a:lnTo>
                  <a:lnTo>
                    <a:pt x="75224" y="136672"/>
                  </a:lnTo>
                  <a:lnTo>
                    <a:pt x="80866" y="135751"/>
                  </a:lnTo>
                  <a:lnTo>
                    <a:pt x="86612" y="135137"/>
                  </a:lnTo>
                  <a:lnTo>
                    <a:pt x="92427" y="133736"/>
                  </a:lnTo>
                  <a:lnTo>
                    <a:pt x="98288" y="131809"/>
                  </a:lnTo>
                  <a:lnTo>
                    <a:pt x="104179" y="129533"/>
                  </a:lnTo>
                  <a:lnTo>
                    <a:pt x="109100" y="128015"/>
                  </a:lnTo>
                  <a:lnTo>
                    <a:pt x="113372" y="127004"/>
                  </a:lnTo>
                  <a:lnTo>
                    <a:pt x="117212" y="126329"/>
                  </a:lnTo>
                  <a:lnTo>
                    <a:pt x="120764" y="124887"/>
                  </a:lnTo>
                  <a:lnTo>
                    <a:pt x="124124" y="122934"/>
                  </a:lnTo>
                  <a:lnTo>
                    <a:pt x="127357" y="120639"/>
                  </a:lnTo>
                  <a:lnTo>
                    <a:pt x="130504" y="119110"/>
                  </a:lnTo>
                  <a:lnTo>
                    <a:pt x="133595" y="118090"/>
                  </a:lnTo>
                  <a:lnTo>
                    <a:pt x="142752" y="11605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52" name="SMARTInkAnnotation59"/>
            <p:cNvSpPr/>
            <p:nvPr/>
          </p:nvSpPr>
          <p:spPr bwMode="auto">
            <a:xfrm>
              <a:off x="2661046" y="919757"/>
              <a:ext cx="35720" cy="44650"/>
            </a:xfrm>
            <a:custGeom>
              <a:avLst/>
              <a:gdLst/>
              <a:ahLst/>
              <a:cxnLst/>
              <a:rect l="0" t="0" r="0" b="0"/>
              <a:pathLst>
                <a:path w="35720" h="44650">
                  <a:moveTo>
                    <a:pt x="0" y="0"/>
                  </a:moveTo>
                  <a:lnTo>
                    <a:pt x="0" y="13303"/>
                  </a:lnTo>
                  <a:lnTo>
                    <a:pt x="993" y="14822"/>
                  </a:lnTo>
                  <a:lnTo>
                    <a:pt x="2646" y="15834"/>
                  </a:lnTo>
                  <a:lnTo>
                    <a:pt x="4741" y="16509"/>
                  </a:lnTo>
                  <a:lnTo>
                    <a:pt x="7130" y="17952"/>
                  </a:lnTo>
                  <a:lnTo>
                    <a:pt x="9714" y="19905"/>
                  </a:lnTo>
                  <a:lnTo>
                    <a:pt x="12429" y="22200"/>
                  </a:lnTo>
                  <a:lnTo>
                    <a:pt x="15232" y="24722"/>
                  </a:lnTo>
                  <a:lnTo>
                    <a:pt x="20991" y="30170"/>
                  </a:lnTo>
                  <a:lnTo>
                    <a:pt x="22924" y="33012"/>
                  </a:lnTo>
                  <a:lnTo>
                    <a:pt x="24213" y="35899"/>
                  </a:lnTo>
                  <a:lnTo>
                    <a:pt x="25072" y="38815"/>
                  </a:lnTo>
                  <a:lnTo>
                    <a:pt x="26637" y="40760"/>
                  </a:lnTo>
                  <a:lnTo>
                    <a:pt x="28672" y="42056"/>
                  </a:lnTo>
                  <a:lnTo>
                    <a:pt x="35719" y="44649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53" name="SMARTInkAnnotation60"/>
            <p:cNvSpPr/>
            <p:nvPr/>
          </p:nvSpPr>
          <p:spPr bwMode="auto">
            <a:xfrm>
              <a:off x="2732484" y="892968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0" y="0"/>
                  </a:moveTo>
                  <a:lnTo>
                    <a:pt x="0" y="7689"/>
                  </a:lnTo>
                  <a:lnTo>
                    <a:pt x="992" y="9095"/>
                  </a:lnTo>
                  <a:lnTo>
                    <a:pt x="2646" y="11024"/>
                  </a:lnTo>
                  <a:lnTo>
                    <a:pt x="4740" y="13303"/>
                  </a:lnTo>
                  <a:lnTo>
                    <a:pt x="9714" y="18480"/>
                  </a:lnTo>
                  <a:lnTo>
                    <a:pt x="12429" y="21250"/>
                  </a:lnTo>
                  <a:lnTo>
                    <a:pt x="15231" y="23096"/>
                  </a:lnTo>
                  <a:lnTo>
                    <a:pt x="18092" y="24327"/>
                  </a:lnTo>
                  <a:lnTo>
                    <a:pt x="20991" y="25148"/>
                  </a:lnTo>
                  <a:lnTo>
                    <a:pt x="23916" y="26687"/>
                  </a:lnTo>
                  <a:lnTo>
                    <a:pt x="26858" y="28706"/>
                  </a:lnTo>
                  <a:lnTo>
                    <a:pt x="35719" y="35719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54" name="SMARTInkAnnotation61"/>
            <p:cNvSpPr/>
            <p:nvPr/>
          </p:nvSpPr>
          <p:spPr bwMode="auto">
            <a:xfrm>
              <a:off x="4205882" y="857250"/>
              <a:ext cx="44650" cy="62508"/>
            </a:xfrm>
            <a:custGeom>
              <a:avLst/>
              <a:gdLst/>
              <a:ahLst/>
              <a:cxnLst/>
              <a:rect l="0" t="0" r="0" b="0"/>
              <a:pathLst>
                <a:path w="44650" h="62508">
                  <a:moveTo>
                    <a:pt x="44649" y="0"/>
                  </a:moveTo>
                  <a:lnTo>
                    <a:pt x="44649" y="4740"/>
                  </a:lnTo>
                  <a:lnTo>
                    <a:pt x="43657" y="7129"/>
                  </a:lnTo>
                  <a:lnTo>
                    <a:pt x="42003" y="9713"/>
                  </a:lnTo>
                  <a:lnTo>
                    <a:pt x="39909" y="12428"/>
                  </a:lnTo>
                  <a:lnTo>
                    <a:pt x="37520" y="15231"/>
                  </a:lnTo>
                  <a:lnTo>
                    <a:pt x="34935" y="18091"/>
                  </a:lnTo>
                  <a:lnTo>
                    <a:pt x="28399" y="25071"/>
                  </a:lnTo>
                  <a:lnTo>
                    <a:pt x="22526" y="31020"/>
                  </a:lnTo>
                  <a:lnTo>
                    <a:pt x="20970" y="33578"/>
                  </a:lnTo>
                  <a:lnTo>
                    <a:pt x="19934" y="36276"/>
                  </a:lnTo>
                  <a:lnTo>
                    <a:pt x="19242" y="39067"/>
                  </a:lnTo>
                  <a:lnTo>
                    <a:pt x="17790" y="40927"/>
                  </a:lnTo>
                  <a:lnTo>
                    <a:pt x="15828" y="42167"/>
                  </a:lnTo>
                  <a:lnTo>
                    <a:pt x="13529" y="42994"/>
                  </a:lnTo>
                  <a:lnTo>
                    <a:pt x="11996" y="44538"/>
                  </a:lnTo>
                  <a:lnTo>
                    <a:pt x="10974" y="46559"/>
                  </a:lnTo>
                  <a:lnTo>
                    <a:pt x="10293" y="48898"/>
                  </a:lnTo>
                  <a:lnTo>
                    <a:pt x="8846" y="50458"/>
                  </a:lnTo>
                  <a:lnTo>
                    <a:pt x="6890" y="51498"/>
                  </a:lnTo>
                  <a:lnTo>
                    <a:pt x="4594" y="52191"/>
                  </a:lnTo>
                  <a:lnTo>
                    <a:pt x="3062" y="53646"/>
                  </a:lnTo>
                  <a:lnTo>
                    <a:pt x="2042" y="55607"/>
                  </a:lnTo>
                  <a:lnTo>
                    <a:pt x="0" y="62507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  <p:sp>
          <p:nvSpPr>
            <p:cNvPr id="55" name="SMARTInkAnnotation62"/>
            <p:cNvSpPr/>
            <p:nvPr/>
          </p:nvSpPr>
          <p:spPr bwMode="auto">
            <a:xfrm>
              <a:off x="4223742" y="884039"/>
              <a:ext cx="89298" cy="35719"/>
            </a:xfrm>
            <a:custGeom>
              <a:avLst/>
              <a:gdLst/>
              <a:ahLst/>
              <a:cxnLst/>
              <a:rect l="0" t="0" r="0" b="0"/>
              <a:pathLst>
                <a:path w="89298" h="35719">
                  <a:moveTo>
                    <a:pt x="89297" y="0"/>
                  </a:moveTo>
                  <a:lnTo>
                    <a:pt x="69180" y="0"/>
                  </a:lnTo>
                  <a:lnTo>
                    <a:pt x="64971" y="992"/>
                  </a:lnTo>
                  <a:lnTo>
                    <a:pt x="60181" y="2645"/>
                  </a:lnTo>
                  <a:lnTo>
                    <a:pt x="55004" y="4740"/>
                  </a:lnTo>
                  <a:lnTo>
                    <a:pt x="49567" y="7129"/>
                  </a:lnTo>
                  <a:lnTo>
                    <a:pt x="38235" y="12429"/>
                  </a:lnTo>
                  <a:lnTo>
                    <a:pt x="20700" y="20990"/>
                  </a:lnTo>
                  <a:lnTo>
                    <a:pt x="15784" y="23915"/>
                  </a:lnTo>
                  <a:lnTo>
                    <a:pt x="11515" y="26858"/>
                  </a:lnTo>
                  <a:lnTo>
                    <a:pt x="0" y="3571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-17463"/>
            <a:ext cx="8229600" cy="1143001"/>
          </a:xfrm>
        </p:spPr>
        <p:txBody>
          <a:bodyPr/>
          <a:lstStyle/>
          <a:p>
            <a:r>
              <a:rPr lang="en-CA">
                <a:latin typeface="Lucida Sans" pitchFamily="34" charset="0"/>
              </a:rPr>
              <a:t>Data with Frequencies</a:t>
            </a:r>
          </a:p>
        </p:txBody>
      </p:sp>
      <p:graphicFrame>
        <p:nvGraphicFramePr>
          <p:cNvPr id="9260" name="Group 44"/>
          <p:cNvGraphicFramePr>
            <a:graphicFrameLocks noGrp="1"/>
          </p:cNvGraphicFramePr>
          <p:nvPr>
            <p:ph idx="1"/>
          </p:nvPr>
        </p:nvGraphicFramePr>
        <p:xfrm>
          <a:off x="611188" y="1125538"/>
          <a:ext cx="7643812" cy="2436814"/>
        </p:xfrm>
        <a:graphic>
          <a:graphicData uri="http://schemas.openxmlformats.org/drawingml/2006/table">
            <a:tbl>
              <a:tblPr/>
              <a:tblGrid>
                <a:gridCol w="2547937"/>
                <a:gridCol w="2547938"/>
                <a:gridCol w="2547937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Value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Frequency (F)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F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276600" y="35734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/>
              <a:t>Σ</a:t>
            </a:r>
            <a:r>
              <a:rPr lang="en-CA" sz="2400"/>
              <a:t> F = 9             </a:t>
            </a:r>
            <a:r>
              <a:rPr lang="el-GR" sz="2400"/>
              <a:t>Σ</a:t>
            </a:r>
            <a:r>
              <a:rPr lang="en-CA" sz="2400"/>
              <a:t> Fx = 26</a:t>
            </a:r>
            <a:endParaRPr lang="el-GR" sz="2400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643702" y="1071546"/>
            <a:ext cx="72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 smtClean="0"/>
              <a:t>- </a:t>
            </a:r>
            <a:endParaRPr lang="en-CA" sz="2400" dirty="0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900113" y="4365625"/>
            <a:ext cx="2736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CA" sz="2400"/>
              <a:t>x = </a:t>
            </a:r>
            <a:r>
              <a:rPr lang="en-CA" sz="2400" u="sng"/>
              <a:t>SUM OF (Fx)</a:t>
            </a:r>
            <a:endParaRPr lang="el-GR" sz="2400" u="sng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1620838" y="4772025"/>
            <a:ext cx="2087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CA" sz="2400"/>
              <a:t>SUM OF F</a:t>
            </a:r>
            <a:endParaRPr lang="el-GR" sz="2400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563938" y="4294188"/>
            <a:ext cx="936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 sz="2400" u="sng"/>
              <a:t>Σ</a:t>
            </a:r>
            <a:r>
              <a:rPr lang="en-CA" sz="2400" u="sng"/>
              <a:t> Fx</a:t>
            </a:r>
            <a:endParaRPr lang="el-GR"/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3636963" y="4700588"/>
            <a:ext cx="730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dirty="0"/>
              <a:t>Σ</a:t>
            </a:r>
            <a:r>
              <a:rPr lang="en-CA" sz="2400" dirty="0"/>
              <a:t> F </a:t>
            </a:r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900113" y="4181475"/>
            <a:ext cx="3603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sz="2400"/>
              <a:t>-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-539750" y="5805488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2400"/>
          </a:p>
        </p:txBody>
      </p:sp>
      <p:grpSp>
        <p:nvGrpSpPr>
          <p:cNvPr id="9283" name="Group 67"/>
          <p:cNvGrpSpPr>
            <a:grpSpLocks/>
          </p:cNvGrpSpPr>
          <p:nvPr/>
        </p:nvGrpSpPr>
        <p:grpSpPr bwMode="auto">
          <a:xfrm>
            <a:off x="-757238" y="6215068"/>
            <a:ext cx="4968876" cy="598488"/>
            <a:chOff x="430" y="3915"/>
            <a:chExt cx="3130" cy="377"/>
          </a:xfrm>
        </p:grpSpPr>
        <p:sp>
          <p:nvSpPr>
            <p:cNvPr id="9269" name="Text Box 53"/>
            <p:cNvSpPr txBox="1">
              <a:spLocks noChangeArrowheads="1"/>
            </p:cNvSpPr>
            <p:nvPr/>
          </p:nvSpPr>
          <p:spPr bwMode="auto">
            <a:xfrm>
              <a:off x="430" y="4004"/>
              <a:ext cx="31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400"/>
                <a:t>x = 2.89</a:t>
              </a:r>
              <a:endParaRPr lang="el-GR" sz="2400"/>
            </a:p>
          </p:txBody>
        </p:sp>
        <p:sp>
          <p:nvSpPr>
            <p:cNvPr id="9272" name="Text Box 56"/>
            <p:cNvSpPr txBox="1">
              <a:spLocks noChangeArrowheads="1"/>
            </p:cNvSpPr>
            <p:nvPr/>
          </p:nvSpPr>
          <p:spPr bwMode="auto">
            <a:xfrm>
              <a:off x="1582" y="3915"/>
              <a:ext cx="18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400" dirty="0"/>
                <a:t>-</a:t>
              </a:r>
            </a:p>
          </p:txBody>
        </p:sp>
      </p:grp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-971550" y="5445125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x = </a:t>
            </a:r>
            <a:r>
              <a:rPr lang="en-CA" sz="2400" u="sng"/>
              <a:t>26</a:t>
            </a:r>
            <a:endParaRPr lang="el-GR" sz="2400" u="sng"/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-757238" y="5805488"/>
            <a:ext cx="4968876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 9</a:t>
            </a:r>
            <a:endParaRPr lang="el-GR" sz="2400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1000100" y="5286388"/>
            <a:ext cx="287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-</a:t>
            </a:r>
          </a:p>
        </p:txBody>
      </p:sp>
      <p:sp>
        <p:nvSpPr>
          <p:cNvPr id="9285" name="Rectangle 69"/>
          <p:cNvSpPr>
            <a:spLocks noChangeArrowheads="1"/>
          </p:cNvSpPr>
          <p:nvPr/>
        </p:nvSpPr>
        <p:spPr bwMode="auto">
          <a:xfrm>
            <a:off x="4572000" y="4768850"/>
            <a:ext cx="4475163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2400"/>
              <a:t>Σ</a:t>
            </a:r>
            <a:r>
              <a:rPr lang="en-CA" sz="2400"/>
              <a:t> means SUM OF</a:t>
            </a:r>
          </a:p>
          <a:p>
            <a:endParaRPr lang="en-CA" sz="900"/>
          </a:p>
          <a:p>
            <a:r>
              <a:rPr lang="en-CA" sz="2400"/>
              <a:t>use this to show the totals of the columns</a:t>
            </a:r>
          </a:p>
        </p:txBody>
      </p:sp>
      <p:sp>
        <p:nvSpPr>
          <p:cNvPr id="22" name="SMARTInkAnnotation44"/>
          <p:cNvSpPr/>
          <p:nvPr/>
        </p:nvSpPr>
        <p:spPr bwMode="auto">
          <a:xfrm>
            <a:off x="6977946" y="1280818"/>
            <a:ext cx="40789" cy="85388"/>
          </a:xfrm>
          <a:custGeom>
            <a:avLst/>
            <a:gdLst/>
            <a:ahLst/>
            <a:cxnLst/>
            <a:rect l="0" t="0" r="0" b="0"/>
            <a:pathLst>
              <a:path w="40789" h="85388">
                <a:moveTo>
                  <a:pt x="31858" y="76494"/>
                </a:moveTo>
                <a:lnTo>
                  <a:pt x="31858" y="71754"/>
                </a:lnTo>
                <a:lnTo>
                  <a:pt x="32850" y="69365"/>
                </a:lnTo>
                <a:lnTo>
                  <a:pt x="34505" y="66780"/>
                </a:lnTo>
                <a:lnTo>
                  <a:pt x="36599" y="64065"/>
                </a:lnTo>
                <a:lnTo>
                  <a:pt x="37995" y="61263"/>
                </a:lnTo>
                <a:lnTo>
                  <a:pt x="38927" y="58402"/>
                </a:lnTo>
                <a:lnTo>
                  <a:pt x="39547" y="55503"/>
                </a:lnTo>
                <a:lnTo>
                  <a:pt x="39961" y="52578"/>
                </a:lnTo>
                <a:lnTo>
                  <a:pt x="40237" y="49636"/>
                </a:lnTo>
                <a:lnTo>
                  <a:pt x="40420" y="46683"/>
                </a:lnTo>
                <a:lnTo>
                  <a:pt x="40625" y="40755"/>
                </a:lnTo>
                <a:lnTo>
                  <a:pt x="40740" y="29194"/>
                </a:lnTo>
                <a:lnTo>
                  <a:pt x="40788" y="448"/>
                </a:lnTo>
                <a:lnTo>
                  <a:pt x="39796" y="0"/>
                </a:lnTo>
                <a:lnTo>
                  <a:pt x="38143" y="693"/>
                </a:lnTo>
                <a:lnTo>
                  <a:pt x="33099" y="4195"/>
                </a:lnTo>
                <a:lnTo>
                  <a:pt x="31694" y="4482"/>
                </a:lnTo>
                <a:lnTo>
                  <a:pt x="29765" y="4674"/>
                </a:lnTo>
                <a:lnTo>
                  <a:pt x="27486" y="4801"/>
                </a:lnTo>
                <a:lnTo>
                  <a:pt x="24975" y="5878"/>
                </a:lnTo>
                <a:lnTo>
                  <a:pt x="22308" y="7589"/>
                </a:lnTo>
                <a:lnTo>
                  <a:pt x="19539" y="9721"/>
                </a:lnTo>
                <a:lnTo>
                  <a:pt x="17692" y="12135"/>
                </a:lnTo>
                <a:lnTo>
                  <a:pt x="16461" y="14737"/>
                </a:lnTo>
                <a:lnTo>
                  <a:pt x="15641" y="17463"/>
                </a:lnTo>
                <a:lnTo>
                  <a:pt x="15094" y="20273"/>
                </a:lnTo>
                <a:lnTo>
                  <a:pt x="14729" y="23138"/>
                </a:lnTo>
                <a:lnTo>
                  <a:pt x="14486" y="26041"/>
                </a:lnTo>
                <a:lnTo>
                  <a:pt x="13331" y="28968"/>
                </a:lnTo>
                <a:lnTo>
                  <a:pt x="11570" y="31912"/>
                </a:lnTo>
                <a:lnTo>
                  <a:pt x="9403" y="34866"/>
                </a:lnTo>
                <a:lnTo>
                  <a:pt x="7959" y="37828"/>
                </a:lnTo>
                <a:lnTo>
                  <a:pt x="6995" y="40795"/>
                </a:lnTo>
                <a:lnTo>
                  <a:pt x="6354" y="43765"/>
                </a:lnTo>
                <a:lnTo>
                  <a:pt x="5926" y="46737"/>
                </a:lnTo>
                <a:lnTo>
                  <a:pt x="5640" y="49711"/>
                </a:lnTo>
                <a:lnTo>
                  <a:pt x="5450" y="52685"/>
                </a:lnTo>
                <a:lnTo>
                  <a:pt x="4331" y="55661"/>
                </a:lnTo>
                <a:lnTo>
                  <a:pt x="2593" y="58636"/>
                </a:lnTo>
                <a:lnTo>
                  <a:pt x="442" y="61612"/>
                </a:lnTo>
                <a:lnTo>
                  <a:pt x="0" y="64589"/>
                </a:lnTo>
                <a:lnTo>
                  <a:pt x="698" y="67565"/>
                </a:lnTo>
                <a:lnTo>
                  <a:pt x="4206" y="74730"/>
                </a:lnTo>
                <a:lnTo>
                  <a:pt x="4494" y="76310"/>
                </a:lnTo>
                <a:lnTo>
                  <a:pt x="4686" y="78356"/>
                </a:lnTo>
                <a:lnTo>
                  <a:pt x="4994" y="84028"/>
                </a:lnTo>
                <a:lnTo>
                  <a:pt x="6012" y="84493"/>
                </a:lnTo>
                <a:lnTo>
                  <a:pt x="7681" y="84803"/>
                </a:lnTo>
                <a:lnTo>
                  <a:pt x="12752" y="85301"/>
                </a:lnTo>
                <a:lnTo>
                  <a:pt x="14160" y="85342"/>
                </a:lnTo>
                <a:lnTo>
                  <a:pt x="18371" y="85387"/>
                </a:lnTo>
                <a:lnTo>
                  <a:pt x="19889" y="84407"/>
                </a:lnTo>
                <a:lnTo>
                  <a:pt x="20903" y="82762"/>
                </a:lnTo>
                <a:lnTo>
                  <a:pt x="21578" y="80672"/>
                </a:lnTo>
                <a:lnTo>
                  <a:pt x="23021" y="79280"/>
                </a:lnTo>
                <a:lnTo>
                  <a:pt x="24974" y="78351"/>
                </a:lnTo>
                <a:lnTo>
                  <a:pt x="27269" y="77732"/>
                </a:lnTo>
                <a:lnTo>
                  <a:pt x="28799" y="75335"/>
                </a:lnTo>
                <a:lnTo>
                  <a:pt x="29819" y="71753"/>
                </a:lnTo>
                <a:lnTo>
                  <a:pt x="31455" y="61226"/>
                </a:lnTo>
                <a:lnTo>
                  <a:pt x="31590" y="58378"/>
                </a:lnTo>
                <a:lnTo>
                  <a:pt x="31779" y="45881"/>
                </a:lnTo>
                <a:lnTo>
                  <a:pt x="31858" y="9738"/>
                </a:lnTo>
                <a:lnTo>
                  <a:pt x="30867" y="8178"/>
                </a:lnTo>
                <a:lnTo>
                  <a:pt x="29213" y="7137"/>
                </a:lnTo>
                <a:lnTo>
                  <a:pt x="24170" y="5468"/>
                </a:lnTo>
                <a:lnTo>
                  <a:pt x="23756" y="6323"/>
                </a:lnTo>
                <a:lnTo>
                  <a:pt x="23480" y="7885"/>
                </a:lnTo>
                <a:lnTo>
                  <a:pt x="23297" y="9919"/>
                </a:lnTo>
                <a:lnTo>
                  <a:pt x="22182" y="11275"/>
                </a:lnTo>
                <a:lnTo>
                  <a:pt x="20446" y="12179"/>
                </a:lnTo>
                <a:lnTo>
                  <a:pt x="18297" y="12781"/>
                </a:lnTo>
                <a:lnTo>
                  <a:pt x="16865" y="14175"/>
                </a:lnTo>
                <a:lnTo>
                  <a:pt x="15910" y="16096"/>
                </a:lnTo>
                <a:lnTo>
                  <a:pt x="15273" y="18370"/>
                </a:lnTo>
                <a:lnTo>
                  <a:pt x="13856" y="20877"/>
                </a:lnTo>
                <a:lnTo>
                  <a:pt x="11919" y="23541"/>
                </a:lnTo>
                <a:lnTo>
                  <a:pt x="6423" y="30205"/>
                </a:lnTo>
                <a:lnTo>
                  <a:pt x="5971" y="31744"/>
                </a:lnTo>
                <a:lnTo>
                  <a:pt x="5671" y="33762"/>
                </a:lnTo>
                <a:lnTo>
                  <a:pt x="5471" y="36100"/>
                </a:lnTo>
                <a:lnTo>
                  <a:pt x="5337" y="38651"/>
                </a:lnTo>
                <a:lnTo>
                  <a:pt x="5188" y="44130"/>
                </a:lnTo>
                <a:lnTo>
                  <a:pt x="6141" y="45989"/>
                </a:lnTo>
                <a:lnTo>
                  <a:pt x="7769" y="47227"/>
                </a:lnTo>
                <a:lnTo>
                  <a:pt x="12769" y="49216"/>
                </a:lnTo>
                <a:lnTo>
                  <a:pt x="14171" y="48387"/>
                </a:lnTo>
                <a:lnTo>
                  <a:pt x="16099" y="46842"/>
                </a:lnTo>
                <a:lnTo>
                  <a:pt x="18375" y="44819"/>
                </a:lnTo>
                <a:lnTo>
                  <a:pt x="19893" y="42479"/>
                </a:lnTo>
                <a:lnTo>
                  <a:pt x="20905" y="39927"/>
                </a:lnTo>
                <a:lnTo>
                  <a:pt x="22529" y="33442"/>
                </a:lnTo>
                <a:lnTo>
                  <a:pt x="22662" y="31918"/>
                </a:lnTo>
                <a:lnTo>
                  <a:pt x="22752" y="29909"/>
                </a:lnTo>
                <a:lnTo>
                  <a:pt x="22894" y="24297"/>
                </a:lnTo>
                <a:lnTo>
                  <a:pt x="22929" y="139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54" grpId="0"/>
      <p:bldP spid="9255" grpId="0"/>
      <p:bldP spid="9261" grpId="0"/>
      <p:bldP spid="9262" grpId="0"/>
      <p:bldP spid="9263" grpId="0"/>
      <p:bldP spid="9264" grpId="0"/>
      <p:bldP spid="9265" grpId="0"/>
      <p:bldP spid="9273" grpId="0"/>
      <p:bldP spid="9274" grpId="0"/>
      <p:bldP spid="9275" grpId="0"/>
      <p:bldP spid="92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198438"/>
            <a:ext cx="8229600" cy="1143000"/>
          </a:xfrm>
        </p:spPr>
        <p:txBody>
          <a:bodyPr/>
          <a:lstStyle/>
          <a:p>
            <a:r>
              <a:rPr lang="en-CA">
                <a:latin typeface="Lucida Sans" pitchFamily="34" charset="0"/>
              </a:rPr>
              <a:t>THE MODE     Mo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964612" cy="935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600">
                <a:latin typeface="Lucida Sans" pitchFamily="34" charset="0"/>
              </a:rPr>
              <a:t>The mode is the value that occurs most frequently.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58888" y="2349500"/>
            <a:ext cx="896461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CA" sz="2600" b="1"/>
              <a:t>Not Grouped Data (or Ungrouped)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31800" y="3213100"/>
            <a:ext cx="896461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CA" sz="2600"/>
              <a:t>Ex: 3,7,7,8,8,9,9,10,11,15,15,15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60363" y="3933825"/>
            <a:ext cx="896461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CA" sz="2600"/>
              <a:t>      Mode is: 15</a:t>
            </a:r>
          </a:p>
        </p:txBody>
      </p:sp>
      <p:sp>
        <p:nvSpPr>
          <p:cNvPr id="32" name="SMARTInkAnnotation27"/>
          <p:cNvSpPr/>
          <p:nvPr/>
        </p:nvSpPr>
        <p:spPr bwMode="auto">
          <a:xfrm>
            <a:off x="5866804" y="3473648"/>
            <a:ext cx="34360" cy="98228"/>
          </a:xfrm>
          <a:custGeom>
            <a:avLst/>
            <a:gdLst/>
            <a:ahLst/>
            <a:cxnLst/>
            <a:rect l="0" t="0" r="0" b="0"/>
            <a:pathLst>
              <a:path w="34360" h="98228">
                <a:moveTo>
                  <a:pt x="8930" y="0"/>
                </a:moveTo>
                <a:lnTo>
                  <a:pt x="22233" y="13303"/>
                </a:lnTo>
                <a:lnTo>
                  <a:pt x="23751" y="15814"/>
                </a:lnTo>
                <a:lnTo>
                  <a:pt x="24764" y="18480"/>
                </a:lnTo>
                <a:lnTo>
                  <a:pt x="25439" y="21250"/>
                </a:lnTo>
                <a:lnTo>
                  <a:pt x="26881" y="24088"/>
                </a:lnTo>
                <a:lnTo>
                  <a:pt x="28836" y="26973"/>
                </a:lnTo>
                <a:lnTo>
                  <a:pt x="31130" y="29888"/>
                </a:lnTo>
                <a:lnTo>
                  <a:pt x="32659" y="32824"/>
                </a:lnTo>
                <a:lnTo>
                  <a:pt x="33680" y="35773"/>
                </a:lnTo>
                <a:lnTo>
                  <a:pt x="34359" y="38732"/>
                </a:lnTo>
                <a:lnTo>
                  <a:pt x="33820" y="40704"/>
                </a:lnTo>
                <a:lnTo>
                  <a:pt x="32469" y="42019"/>
                </a:lnTo>
                <a:lnTo>
                  <a:pt x="30575" y="42895"/>
                </a:lnTo>
                <a:lnTo>
                  <a:pt x="29313" y="44472"/>
                </a:lnTo>
                <a:lnTo>
                  <a:pt x="28472" y="46515"/>
                </a:lnTo>
                <a:lnTo>
                  <a:pt x="27911" y="48869"/>
                </a:lnTo>
                <a:lnTo>
                  <a:pt x="27538" y="51432"/>
                </a:lnTo>
                <a:lnTo>
                  <a:pt x="27288" y="54132"/>
                </a:lnTo>
                <a:lnTo>
                  <a:pt x="27122" y="56924"/>
                </a:lnTo>
                <a:lnTo>
                  <a:pt x="26019" y="59777"/>
                </a:lnTo>
                <a:lnTo>
                  <a:pt x="24291" y="62672"/>
                </a:lnTo>
                <a:lnTo>
                  <a:pt x="22147" y="65594"/>
                </a:lnTo>
                <a:lnTo>
                  <a:pt x="19726" y="68534"/>
                </a:lnTo>
                <a:lnTo>
                  <a:pt x="17119" y="71486"/>
                </a:lnTo>
                <a:lnTo>
                  <a:pt x="11578" y="77413"/>
                </a:lnTo>
                <a:lnTo>
                  <a:pt x="1721" y="87536"/>
                </a:lnTo>
                <a:lnTo>
                  <a:pt x="1148" y="89115"/>
                </a:lnTo>
                <a:lnTo>
                  <a:pt x="765" y="91160"/>
                </a:lnTo>
                <a:lnTo>
                  <a:pt x="0" y="9822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3" name="SMARTInkAnnotation28"/>
          <p:cNvSpPr/>
          <p:nvPr/>
        </p:nvSpPr>
        <p:spPr bwMode="auto">
          <a:xfrm>
            <a:off x="5973960" y="3286158"/>
            <a:ext cx="116087" cy="223210"/>
          </a:xfrm>
          <a:custGeom>
            <a:avLst/>
            <a:gdLst/>
            <a:ahLst/>
            <a:cxnLst/>
            <a:rect l="0" t="0" r="0" b="0"/>
            <a:pathLst>
              <a:path w="116087" h="223210">
                <a:moveTo>
                  <a:pt x="116086" y="53545"/>
                </a:moveTo>
                <a:lnTo>
                  <a:pt x="116086" y="14728"/>
                </a:lnTo>
                <a:lnTo>
                  <a:pt x="115094" y="12784"/>
                </a:lnTo>
                <a:lnTo>
                  <a:pt x="113441" y="11488"/>
                </a:lnTo>
                <a:lnTo>
                  <a:pt x="108398" y="9409"/>
                </a:lnTo>
                <a:lnTo>
                  <a:pt x="105063" y="6478"/>
                </a:lnTo>
                <a:lnTo>
                  <a:pt x="99578" y="1253"/>
                </a:lnTo>
                <a:lnTo>
                  <a:pt x="96182" y="539"/>
                </a:lnTo>
                <a:lnTo>
                  <a:pt x="93887" y="348"/>
                </a:lnTo>
                <a:lnTo>
                  <a:pt x="91365" y="221"/>
                </a:lnTo>
                <a:lnTo>
                  <a:pt x="85917" y="79"/>
                </a:lnTo>
                <a:lnTo>
                  <a:pt x="77271" y="0"/>
                </a:lnTo>
                <a:lnTo>
                  <a:pt x="74335" y="982"/>
                </a:lnTo>
                <a:lnTo>
                  <a:pt x="71385" y="2628"/>
                </a:lnTo>
                <a:lnTo>
                  <a:pt x="68426" y="4717"/>
                </a:lnTo>
                <a:lnTo>
                  <a:pt x="65462" y="6110"/>
                </a:lnTo>
                <a:lnTo>
                  <a:pt x="62493" y="7039"/>
                </a:lnTo>
                <a:lnTo>
                  <a:pt x="59522" y="7658"/>
                </a:lnTo>
                <a:lnTo>
                  <a:pt x="55556" y="9063"/>
                </a:lnTo>
                <a:lnTo>
                  <a:pt x="50929" y="10992"/>
                </a:lnTo>
                <a:lnTo>
                  <a:pt x="45859" y="13270"/>
                </a:lnTo>
                <a:lnTo>
                  <a:pt x="41487" y="15781"/>
                </a:lnTo>
                <a:lnTo>
                  <a:pt x="37580" y="18447"/>
                </a:lnTo>
                <a:lnTo>
                  <a:pt x="33982" y="21217"/>
                </a:lnTo>
                <a:lnTo>
                  <a:pt x="30593" y="24055"/>
                </a:lnTo>
                <a:lnTo>
                  <a:pt x="27341" y="26940"/>
                </a:lnTo>
                <a:lnTo>
                  <a:pt x="24180" y="29855"/>
                </a:lnTo>
                <a:lnTo>
                  <a:pt x="22074" y="32791"/>
                </a:lnTo>
                <a:lnTo>
                  <a:pt x="19733" y="38698"/>
                </a:lnTo>
                <a:lnTo>
                  <a:pt x="18117" y="41663"/>
                </a:lnTo>
                <a:lnTo>
                  <a:pt x="16047" y="44631"/>
                </a:lnTo>
                <a:lnTo>
                  <a:pt x="13675" y="47602"/>
                </a:lnTo>
                <a:lnTo>
                  <a:pt x="11101" y="50576"/>
                </a:lnTo>
                <a:lnTo>
                  <a:pt x="8393" y="53550"/>
                </a:lnTo>
                <a:lnTo>
                  <a:pt x="5595" y="56525"/>
                </a:lnTo>
                <a:lnTo>
                  <a:pt x="3731" y="59500"/>
                </a:lnTo>
                <a:lnTo>
                  <a:pt x="1658" y="65452"/>
                </a:lnTo>
                <a:lnTo>
                  <a:pt x="738" y="71405"/>
                </a:lnTo>
                <a:lnTo>
                  <a:pt x="328" y="77358"/>
                </a:lnTo>
                <a:lnTo>
                  <a:pt x="146" y="83311"/>
                </a:lnTo>
                <a:lnTo>
                  <a:pt x="14" y="96429"/>
                </a:lnTo>
                <a:lnTo>
                  <a:pt x="2653" y="100055"/>
                </a:lnTo>
                <a:lnTo>
                  <a:pt x="7690" y="105727"/>
                </a:lnTo>
                <a:lnTo>
                  <a:pt x="9095" y="106192"/>
                </a:lnTo>
                <a:lnTo>
                  <a:pt x="11025" y="106502"/>
                </a:lnTo>
                <a:lnTo>
                  <a:pt x="13303" y="106709"/>
                </a:lnTo>
                <a:lnTo>
                  <a:pt x="15815" y="106847"/>
                </a:lnTo>
                <a:lnTo>
                  <a:pt x="21250" y="107000"/>
                </a:lnTo>
                <a:lnTo>
                  <a:pt x="24089" y="106049"/>
                </a:lnTo>
                <a:lnTo>
                  <a:pt x="26974" y="104423"/>
                </a:lnTo>
                <a:lnTo>
                  <a:pt x="29890" y="102346"/>
                </a:lnTo>
                <a:lnTo>
                  <a:pt x="32824" y="100962"/>
                </a:lnTo>
                <a:lnTo>
                  <a:pt x="35773" y="100039"/>
                </a:lnTo>
                <a:lnTo>
                  <a:pt x="38732" y="99424"/>
                </a:lnTo>
                <a:lnTo>
                  <a:pt x="41697" y="98022"/>
                </a:lnTo>
                <a:lnTo>
                  <a:pt x="44666" y="96094"/>
                </a:lnTo>
                <a:lnTo>
                  <a:pt x="47637" y="93817"/>
                </a:lnTo>
                <a:lnTo>
                  <a:pt x="51602" y="91307"/>
                </a:lnTo>
                <a:lnTo>
                  <a:pt x="56230" y="88642"/>
                </a:lnTo>
                <a:lnTo>
                  <a:pt x="61299" y="85872"/>
                </a:lnTo>
                <a:lnTo>
                  <a:pt x="64678" y="83034"/>
                </a:lnTo>
                <a:lnTo>
                  <a:pt x="66932" y="80150"/>
                </a:lnTo>
                <a:lnTo>
                  <a:pt x="70428" y="74299"/>
                </a:lnTo>
                <a:lnTo>
                  <a:pt x="72749" y="71349"/>
                </a:lnTo>
                <a:lnTo>
                  <a:pt x="75289" y="68391"/>
                </a:lnTo>
                <a:lnTo>
                  <a:pt x="77974" y="65427"/>
                </a:lnTo>
                <a:lnTo>
                  <a:pt x="83604" y="59487"/>
                </a:lnTo>
                <a:lnTo>
                  <a:pt x="85501" y="56514"/>
                </a:lnTo>
                <a:lnTo>
                  <a:pt x="87610" y="50565"/>
                </a:lnTo>
                <a:lnTo>
                  <a:pt x="89165" y="48582"/>
                </a:lnTo>
                <a:lnTo>
                  <a:pt x="91193" y="47259"/>
                </a:lnTo>
                <a:lnTo>
                  <a:pt x="93538" y="46378"/>
                </a:lnTo>
                <a:lnTo>
                  <a:pt x="95102" y="44799"/>
                </a:lnTo>
                <a:lnTo>
                  <a:pt x="96143" y="42753"/>
                </a:lnTo>
                <a:lnTo>
                  <a:pt x="97301" y="37834"/>
                </a:lnTo>
                <a:lnTo>
                  <a:pt x="97816" y="32341"/>
                </a:lnTo>
                <a:lnTo>
                  <a:pt x="98146" y="26867"/>
                </a:lnTo>
                <a:lnTo>
                  <a:pt x="98226" y="17948"/>
                </a:lnTo>
                <a:lnTo>
                  <a:pt x="95581" y="17880"/>
                </a:lnTo>
                <a:lnTo>
                  <a:pt x="89307" y="17826"/>
                </a:lnTo>
                <a:lnTo>
                  <a:pt x="96987" y="17826"/>
                </a:lnTo>
                <a:lnTo>
                  <a:pt x="97401" y="18818"/>
                </a:lnTo>
                <a:lnTo>
                  <a:pt x="98118" y="25514"/>
                </a:lnTo>
                <a:lnTo>
                  <a:pt x="98195" y="31129"/>
                </a:lnTo>
                <a:lnTo>
                  <a:pt x="98217" y="43816"/>
                </a:lnTo>
                <a:lnTo>
                  <a:pt x="99213" y="48051"/>
                </a:lnTo>
                <a:lnTo>
                  <a:pt x="100869" y="51867"/>
                </a:lnTo>
                <a:lnTo>
                  <a:pt x="104362" y="58752"/>
                </a:lnTo>
                <a:lnTo>
                  <a:pt x="105915" y="65119"/>
                </a:lnTo>
                <a:lnTo>
                  <a:pt x="106604" y="71257"/>
                </a:lnTo>
                <a:lnTo>
                  <a:pt x="106911" y="77292"/>
                </a:lnTo>
                <a:lnTo>
                  <a:pt x="107048" y="83282"/>
                </a:lnTo>
                <a:lnTo>
                  <a:pt x="107156" y="127591"/>
                </a:lnTo>
                <a:lnTo>
                  <a:pt x="106164" y="131682"/>
                </a:lnTo>
                <a:lnTo>
                  <a:pt x="104511" y="136394"/>
                </a:lnTo>
                <a:lnTo>
                  <a:pt x="102416" y="141520"/>
                </a:lnTo>
                <a:lnTo>
                  <a:pt x="101020" y="145929"/>
                </a:lnTo>
                <a:lnTo>
                  <a:pt x="100089" y="149861"/>
                </a:lnTo>
                <a:lnTo>
                  <a:pt x="99468" y="153474"/>
                </a:lnTo>
                <a:lnTo>
                  <a:pt x="98779" y="160135"/>
                </a:lnTo>
                <a:lnTo>
                  <a:pt x="98473" y="166403"/>
                </a:lnTo>
                <a:lnTo>
                  <a:pt x="98336" y="172496"/>
                </a:lnTo>
                <a:lnTo>
                  <a:pt x="98237" y="190457"/>
                </a:lnTo>
                <a:lnTo>
                  <a:pt x="97241" y="193437"/>
                </a:lnTo>
                <a:lnTo>
                  <a:pt x="95586" y="196415"/>
                </a:lnTo>
                <a:lnTo>
                  <a:pt x="90539" y="203585"/>
                </a:lnTo>
                <a:lnTo>
                  <a:pt x="87204" y="207211"/>
                </a:lnTo>
                <a:lnTo>
                  <a:pt x="78322" y="216304"/>
                </a:lnTo>
                <a:lnTo>
                  <a:pt x="76028" y="218605"/>
                </a:lnTo>
                <a:lnTo>
                  <a:pt x="73506" y="220140"/>
                </a:lnTo>
                <a:lnTo>
                  <a:pt x="70833" y="221163"/>
                </a:lnTo>
                <a:lnTo>
                  <a:pt x="68058" y="221845"/>
                </a:lnTo>
                <a:lnTo>
                  <a:pt x="65215" y="222300"/>
                </a:lnTo>
                <a:lnTo>
                  <a:pt x="62330" y="222603"/>
                </a:lnTo>
                <a:lnTo>
                  <a:pt x="59412" y="222804"/>
                </a:lnTo>
                <a:lnTo>
                  <a:pt x="56475" y="222940"/>
                </a:lnTo>
                <a:lnTo>
                  <a:pt x="50567" y="223089"/>
                </a:lnTo>
                <a:lnTo>
                  <a:pt x="0" y="22320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4" name="SMARTInkAnnotation29"/>
          <p:cNvSpPr/>
          <p:nvPr/>
        </p:nvSpPr>
        <p:spPr bwMode="auto">
          <a:xfrm>
            <a:off x="7956351" y="3223617"/>
            <a:ext cx="151651" cy="303563"/>
          </a:xfrm>
          <a:custGeom>
            <a:avLst/>
            <a:gdLst/>
            <a:ahLst/>
            <a:cxnLst/>
            <a:rect l="0" t="0" r="0" b="0"/>
            <a:pathLst>
              <a:path w="151651" h="303563">
                <a:moveTo>
                  <a:pt x="0" y="0"/>
                </a:moveTo>
                <a:lnTo>
                  <a:pt x="0" y="29888"/>
                </a:lnTo>
                <a:lnTo>
                  <a:pt x="992" y="32824"/>
                </a:lnTo>
                <a:lnTo>
                  <a:pt x="4741" y="38731"/>
                </a:lnTo>
                <a:lnTo>
                  <a:pt x="7069" y="47310"/>
                </a:lnTo>
                <a:lnTo>
                  <a:pt x="7689" y="52376"/>
                </a:lnTo>
                <a:lnTo>
                  <a:pt x="8103" y="57737"/>
                </a:lnTo>
                <a:lnTo>
                  <a:pt x="8379" y="63296"/>
                </a:lnTo>
                <a:lnTo>
                  <a:pt x="8685" y="74765"/>
                </a:lnTo>
                <a:lnTo>
                  <a:pt x="8927" y="153205"/>
                </a:lnTo>
                <a:lnTo>
                  <a:pt x="7936" y="161668"/>
                </a:lnTo>
                <a:lnTo>
                  <a:pt x="6283" y="170286"/>
                </a:lnTo>
                <a:lnTo>
                  <a:pt x="4188" y="179009"/>
                </a:lnTo>
                <a:lnTo>
                  <a:pt x="2792" y="186808"/>
                </a:lnTo>
                <a:lnTo>
                  <a:pt x="1862" y="193991"/>
                </a:lnTo>
                <a:lnTo>
                  <a:pt x="1241" y="200765"/>
                </a:lnTo>
                <a:lnTo>
                  <a:pt x="828" y="208257"/>
                </a:lnTo>
                <a:lnTo>
                  <a:pt x="368" y="224520"/>
                </a:lnTo>
                <a:lnTo>
                  <a:pt x="33" y="264503"/>
                </a:lnTo>
                <a:lnTo>
                  <a:pt x="1014" y="269601"/>
                </a:lnTo>
                <a:lnTo>
                  <a:pt x="6144" y="281516"/>
                </a:lnTo>
                <a:lnTo>
                  <a:pt x="7692" y="288168"/>
                </a:lnTo>
                <a:lnTo>
                  <a:pt x="8563" y="297490"/>
                </a:lnTo>
                <a:lnTo>
                  <a:pt x="8927" y="303562"/>
                </a:lnTo>
                <a:lnTo>
                  <a:pt x="8930" y="282617"/>
                </a:lnTo>
                <a:lnTo>
                  <a:pt x="11576" y="274105"/>
                </a:lnTo>
                <a:lnTo>
                  <a:pt x="13671" y="269057"/>
                </a:lnTo>
                <a:lnTo>
                  <a:pt x="14074" y="263707"/>
                </a:lnTo>
                <a:lnTo>
                  <a:pt x="13352" y="258156"/>
                </a:lnTo>
                <a:lnTo>
                  <a:pt x="11878" y="252471"/>
                </a:lnTo>
                <a:lnTo>
                  <a:pt x="11888" y="246697"/>
                </a:lnTo>
                <a:lnTo>
                  <a:pt x="12886" y="240863"/>
                </a:lnTo>
                <a:lnTo>
                  <a:pt x="14544" y="234989"/>
                </a:lnTo>
                <a:lnTo>
                  <a:pt x="16642" y="229089"/>
                </a:lnTo>
                <a:lnTo>
                  <a:pt x="19031" y="223171"/>
                </a:lnTo>
                <a:lnTo>
                  <a:pt x="21618" y="217242"/>
                </a:lnTo>
                <a:lnTo>
                  <a:pt x="24492" y="208008"/>
                </a:lnTo>
                <a:lnTo>
                  <a:pt x="26760" y="199604"/>
                </a:lnTo>
                <a:lnTo>
                  <a:pt x="28754" y="194585"/>
                </a:lnTo>
                <a:lnTo>
                  <a:pt x="31076" y="189254"/>
                </a:lnTo>
                <a:lnTo>
                  <a:pt x="33616" y="184709"/>
                </a:lnTo>
                <a:lnTo>
                  <a:pt x="36301" y="180686"/>
                </a:lnTo>
                <a:lnTo>
                  <a:pt x="39084" y="177012"/>
                </a:lnTo>
                <a:lnTo>
                  <a:pt x="41932" y="173570"/>
                </a:lnTo>
                <a:lnTo>
                  <a:pt x="44821" y="170284"/>
                </a:lnTo>
                <a:lnTo>
                  <a:pt x="47740" y="167101"/>
                </a:lnTo>
                <a:lnTo>
                  <a:pt x="53629" y="160918"/>
                </a:lnTo>
                <a:lnTo>
                  <a:pt x="56589" y="157880"/>
                </a:lnTo>
                <a:lnTo>
                  <a:pt x="59555" y="155855"/>
                </a:lnTo>
                <a:lnTo>
                  <a:pt x="62523" y="154505"/>
                </a:lnTo>
                <a:lnTo>
                  <a:pt x="65495" y="153605"/>
                </a:lnTo>
                <a:lnTo>
                  <a:pt x="68467" y="153004"/>
                </a:lnTo>
                <a:lnTo>
                  <a:pt x="71443" y="152605"/>
                </a:lnTo>
                <a:lnTo>
                  <a:pt x="74417" y="152338"/>
                </a:lnTo>
                <a:lnTo>
                  <a:pt x="77393" y="152160"/>
                </a:lnTo>
                <a:lnTo>
                  <a:pt x="83345" y="151963"/>
                </a:lnTo>
                <a:lnTo>
                  <a:pt x="86321" y="152902"/>
                </a:lnTo>
                <a:lnTo>
                  <a:pt x="89297" y="154521"/>
                </a:lnTo>
                <a:lnTo>
                  <a:pt x="92274" y="156592"/>
                </a:lnTo>
                <a:lnTo>
                  <a:pt x="95250" y="157972"/>
                </a:lnTo>
                <a:lnTo>
                  <a:pt x="98227" y="158893"/>
                </a:lnTo>
                <a:lnTo>
                  <a:pt x="101203" y="159507"/>
                </a:lnTo>
                <a:lnTo>
                  <a:pt x="104180" y="160908"/>
                </a:lnTo>
                <a:lnTo>
                  <a:pt x="107156" y="162835"/>
                </a:lnTo>
                <a:lnTo>
                  <a:pt x="110133" y="165111"/>
                </a:lnTo>
                <a:lnTo>
                  <a:pt x="113109" y="168613"/>
                </a:lnTo>
                <a:lnTo>
                  <a:pt x="116086" y="172932"/>
                </a:lnTo>
                <a:lnTo>
                  <a:pt x="119063" y="177796"/>
                </a:lnTo>
                <a:lnTo>
                  <a:pt x="122039" y="182030"/>
                </a:lnTo>
                <a:lnTo>
                  <a:pt x="125016" y="185846"/>
                </a:lnTo>
                <a:lnTo>
                  <a:pt x="127992" y="189382"/>
                </a:lnTo>
                <a:lnTo>
                  <a:pt x="130969" y="193723"/>
                </a:lnTo>
                <a:lnTo>
                  <a:pt x="133945" y="198602"/>
                </a:lnTo>
                <a:lnTo>
                  <a:pt x="136922" y="203838"/>
                </a:lnTo>
                <a:lnTo>
                  <a:pt x="142875" y="214949"/>
                </a:lnTo>
                <a:lnTo>
                  <a:pt x="145852" y="220690"/>
                </a:lnTo>
                <a:lnTo>
                  <a:pt x="149159" y="229715"/>
                </a:lnTo>
                <a:lnTo>
                  <a:pt x="150629" y="237033"/>
                </a:lnTo>
                <a:lnTo>
                  <a:pt x="151282" y="243592"/>
                </a:lnTo>
                <a:lnTo>
                  <a:pt x="151573" y="252461"/>
                </a:lnTo>
                <a:lnTo>
                  <a:pt x="151650" y="257604"/>
                </a:lnTo>
                <a:lnTo>
                  <a:pt x="150709" y="262025"/>
                </a:lnTo>
                <a:lnTo>
                  <a:pt x="145637" y="272988"/>
                </a:lnTo>
                <a:lnTo>
                  <a:pt x="144103" y="279416"/>
                </a:lnTo>
                <a:lnTo>
                  <a:pt x="140775" y="285581"/>
                </a:lnTo>
                <a:lnTo>
                  <a:pt x="138499" y="288614"/>
                </a:lnTo>
                <a:lnTo>
                  <a:pt x="135989" y="290636"/>
                </a:lnTo>
                <a:lnTo>
                  <a:pt x="133323" y="291983"/>
                </a:lnTo>
                <a:lnTo>
                  <a:pt x="130554" y="292882"/>
                </a:lnTo>
                <a:lnTo>
                  <a:pt x="127716" y="294474"/>
                </a:lnTo>
                <a:lnTo>
                  <a:pt x="124831" y="296527"/>
                </a:lnTo>
                <a:lnTo>
                  <a:pt x="121917" y="298887"/>
                </a:lnTo>
                <a:lnTo>
                  <a:pt x="118981" y="300461"/>
                </a:lnTo>
                <a:lnTo>
                  <a:pt x="116031" y="301510"/>
                </a:lnTo>
                <a:lnTo>
                  <a:pt x="113073" y="302210"/>
                </a:lnTo>
                <a:lnTo>
                  <a:pt x="110109" y="302677"/>
                </a:lnTo>
                <a:lnTo>
                  <a:pt x="107140" y="302987"/>
                </a:lnTo>
                <a:lnTo>
                  <a:pt x="104169" y="303195"/>
                </a:lnTo>
                <a:lnTo>
                  <a:pt x="99212" y="302341"/>
                </a:lnTo>
                <a:lnTo>
                  <a:pt x="92930" y="300779"/>
                </a:lnTo>
                <a:lnTo>
                  <a:pt x="85766" y="298746"/>
                </a:lnTo>
                <a:lnTo>
                  <a:pt x="79006" y="297390"/>
                </a:lnTo>
                <a:lnTo>
                  <a:pt x="72514" y="296487"/>
                </a:lnTo>
                <a:lnTo>
                  <a:pt x="66202" y="295884"/>
                </a:lnTo>
                <a:lnTo>
                  <a:pt x="61002" y="294491"/>
                </a:lnTo>
                <a:lnTo>
                  <a:pt x="56543" y="292569"/>
                </a:lnTo>
                <a:lnTo>
                  <a:pt x="52578" y="290296"/>
                </a:lnTo>
                <a:lnTo>
                  <a:pt x="48943" y="288781"/>
                </a:lnTo>
                <a:lnTo>
                  <a:pt x="45527" y="287770"/>
                </a:lnTo>
                <a:lnTo>
                  <a:pt x="42258" y="287097"/>
                </a:lnTo>
                <a:lnTo>
                  <a:pt x="39086" y="286648"/>
                </a:lnTo>
                <a:lnTo>
                  <a:pt x="35979" y="286348"/>
                </a:lnTo>
                <a:lnTo>
                  <a:pt x="26789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5" name="SMARTInkAnnotation30"/>
          <p:cNvSpPr/>
          <p:nvPr/>
        </p:nvSpPr>
        <p:spPr bwMode="auto">
          <a:xfrm>
            <a:off x="8152804" y="3437929"/>
            <a:ext cx="17861" cy="133947"/>
          </a:xfrm>
          <a:custGeom>
            <a:avLst/>
            <a:gdLst/>
            <a:ahLst/>
            <a:cxnLst/>
            <a:rect l="0" t="0" r="0" b="0"/>
            <a:pathLst>
              <a:path w="17861" h="133947">
                <a:moveTo>
                  <a:pt x="17860" y="0"/>
                </a:moveTo>
                <a:lnTo>
                  <a:pt x="17860" y="46398"/>
                </a:lnTo>
                <a:lnTo>
                  <a:pt x="16867" y="50775"/>
                </a:lnTo>
                <a:lnTo>
                  <a:pt x="15215" y="55679"/>
                </a:lnTo>
                <a:lnTo>
                  <a:pt x="13120" y="60931"/>
                </a:lnTo>
                <a:lnTo>
                  <a:pt x="11723" y="66418"/>
                </a:lnTo>
                <a:lnTo>
                  <a:pt x="10792" y="72060"/>
                </a:lnTo>
                <a:lnTo>
                  <a:pt x="10172" y="77806"/>
                </a:lnTo>
                <a:lnTo>
                  <a:pt x="9759" y="83621"/>
                </a:lnTo>
                <a:lnTo>
                  <a:pt x="9483" y="89482"/>
                </a:lnTo>
                <a:lnTo>
                  <a:pt x="9093" y="104566"/>
                </a:lnTo>
                <a:lnTo>
                  <a:pt x="9039" y="108406"/>
                </a:lnTo>
                <a:lnTo>
                  <a:pt x="8011" y="112950"/>
                </a:lnTo>
                <a:lnTo>
                  <a:pt x="6333" y="117964"/>
                </a:lnTo>
                <a:lnTo>
                  <a:pt x="0" y="13394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8215312" y="3295054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7" name="SMARTInkAnnotation32"/>
          <p:cNvSpPr/>
          <p:nvPr/>
        </p:nvSpPr>
        <p:spPr bwMode="auto">
          <a:xfrm>
            <a:off x="8251035" y="3286125"/>
            <a:ext cx="232133" cy="267289"/>
          </a:xfrm>
          <a:custGeom>
            <a:avLst/>
            <a:gdLst/>
            <a:ahLst/>
            <a:cxnLst/>
            <a:rect l="0" t="0" r="0" b="0"/>
            <a:pathLst>
              <a:path w="232133" h="267289">
                <a:moveTo>
                  <a:pt x="26785" y="0"/>
                </a:moveTo>
                <a:lnTo>
                  <a:pt x="26785" y="108513"/>
                </a:lnTo>
                <a:lnTo>
                  <a:pt x="25793" y="116990"/>
                </a:lnTo>
                <a:lnTo>
                  <a:pt x="24140" y="125618"/>
                </a:lnTo>
                <a:lnTo>
                  <a:pt x="22045" y="134347"/>
                </a:lnTo>
                <a:lnTo>
                  <a:pt x="20648" y="143143"/>
                </a:lnTo>
                <a:lnTo>
                  <a:pt x="19718" y="151983"/>
                </a:lnTo>
                <a:lnTo>
                  <a:pt x="19097" y="160853"/>
                </a:lnTo>
                <a:lnTo>
                  <a:pt x="18684" y="169743"/>
                </a:lnTo>
                <a:lnTo>
                  <a:pt x="18224" y="187558"/>
                </a:lnTo>
                <a:lnTo>
                  <a:pt x="17109" y="199452"/>
                </a:lnTo>
                <a:lnTo>
                  <a:pt x="15373" y="213335"/>
                </a:lnTo>
                <a:lnTo>
                  <a:pt x="13224" y="228544"/>
                </a:lnTo>
                <a:lnTo>
                  <a:pt x="10800" y="238683"/>
                </a:lnTo>
                <a:lnTo>
                  <a:pt x="8191" y="245441"/>
                </a:lnTo>
                <a:lnTo>
                  <a:pt x="5459" y="249948"/>
                </a:lnTo>
                <a:lnTo>
                  <a:pt x="2424" y="257601"/>
                </a:lnTo>
                <a:lnTo>
                  <a:pt x="139" y="267288"/>
                </a:lnTo>
                <a:lnTo>
                  <a:pt x="24" y="260642"/>
                </a:lnTo>
                <a:lnTo>
                  <a:pt x="0" y="242144"/>
                </a:lnTo>
                <a:lnTo>
                  <a:pt x="991" y="236835"/>
                </a:lnTo>
                <a:lnTo>
                  <a:pt x="2644" y="231312"/>
                </a:lnTo>
                <a:lnTo>
                  <a:pt x="4738" y="225645"/>
                </a:lnTo>
                <a:lnTo>
                  <a:pt x="6134" y="219883"/>
                </a:lnTo>
                <a:lnTo>
                  <a:pt x="7065" y="214057"/>
                </a:lnTo>
                <a:lnTo>
                  <a:pt x="7684" y="208190"/>
                </a:lnTo>
                <a:lnTo>
                  <a:pt x="9091" y="202293"/>
                </a:lnTo>
                <a:lnTo>
                  <a:pt x="11020" y="196377"/>
                </a:lnTo>
                <a:lnTo>
                  <a:pt x="13300" y="190449"/>
                </a:lnTo>
                <a:lnTo>
                  <a:pt x="14818" y="184513"/>
                </a:lnTo>
                <a:lnTo>
                  <a:pt x="15830" y="178571"/>
                </a:lnTo>
                <a:lnTo>
                  <a:pt x="16506" y="172625"/>
                </a:lnTo>
                <a:lnTo>
                  <a:pt x="17948" y="166677"/>
                </a:lnTo>
                <a:lnTo>
                  <a:pt x="19902" y="160727"/>
                </a:lnTo>
                <a:lnTo>
                  <a:pt x="22195" y="154776"/>
                </a:lnTo>
                <a:lnTo>
                  <a:pt x="27392" y="140227"/>
                </a:lnTo>
                <a:lnTo>
                  <a:pt x="30166" y="132179"/>
                </a:lnTo>
                <a:lnTo>
                  <a:pt x="33008" y="125822"/>
                </a:lnTo>
                <a:lnTo>
                  <a:pt x="35894" y="120593"/>
                </a:lnTo>
                <a:lnTo>
                  <a:pt x="38811" y="116114"/>
                </a:lnTo>
                <a:lnTo>
                  <a:pt x="41748" y="111143"/>
                </a:lnTo>
                <a:lnTo>
                  <a:pt x="44698" y="105845"/>
                </a:lnTo>
                <a:lnTo>
                  <a:pt x="50621" y="94667"/>
                </a:lnTo>
                <a:lnTo>
                  <a:pt x="56561" y="83085"/>
                </a:lnTo>
                <a:lnTo>
                  <a:pt x="59534" y="78210"/>
                </a:lnTo>
                <a:lnTo>
                  <a:pt x="65484" y="70148"/>
                </a:lnTo>
                <a:lnTo>
                  <a:pt x="68459" y="67601"/>
                </a:lnTo>
                <a:lnTo>
                  <a:pt x="71435" y="65903"/>
                </a:lnTo>
                <a:lnTo>
                  <a:pt x="74412" y="64771"/>
                </a:lnTo>
                <a:lnTo>
                  <a:pt x="80364" y="60867"/>
                </a:lnTo>
                <a:lnTo>
                  <a:pt x="83341" y="58438"/>
                </a:lnTo>
                <a:lnTo>
                  <a:pt x="86317" y="56818"/>
                </a:lnTo>
                <a:lnTo>
                  <a:pt x="92270" y="55018"/>
                </a:lnTo>
                <a:lnTo>
                  <a:pt x="95247" y="55530"/>
                </a:lnTo>
                <a:lnTo>
                  <a:pt x="101200" y="58745"/>
                </a:lnTo>
                <a:lnTo>
                  <a:pt x="103183" y="60991"/>
                </a:lnTo>
                <a:lnTo>
                  <a:pt x="104507" y="63481"/>
                </a:lnTo>
                <a:lnTo>
                  <a:pt x="105389" y="66133"/>
                </a:lnTo>
                <a:lnTo>
                  <a:pt x="109015" y="71726"/>
                </a:lnTo>
                <a:lnTo>
                  <a:pt x="113933" y="78511"/>
                </a:lnTo>
                <a:lnTo>
                  <a:pt x="116634" y="83098"/>
                </a:lnTo>
                <a:lnTo>
                  <a:pt x="119426" y="88141"/>
                </a:lnTo>
                <a:lnTo>
                  <a:pt x="121288" y="93487"/>
                </a:lnTo>
                <a:lnTo>
                  <a:pt x="122529" y="99035"/>
                </a:lnTo>
                <a:lnTo>
                  <a:pt x="123357" y="104719"/>
                </a:lnTo>
                <a:lnTo>
                  <a:pt x="124901" y="110492"/>
                </a:lnTo>
                <a:lnTo>
                  <a:pt x="126922" y="116325"/>
                </a:lnTo>
                <a:lnTo>
                  <a:pt x="129262" y="122198"/>
                </a:lnTo>
                <a:lnTo>
                  <a:pt x="130822" y="128098"/>
                </a:lnTo>
                <a:lnTo>
                  <a:pt x="131861" y="134016"/>
                </a:lnTo>
                <a:lnTo>
                  <a:pt x="132555" y="139945"/>
                </a:lnTo>
                <a:lnTo>
                  <a:pt x="133017" y="145882"/>
                </a:lnTo>
                <a:lnTo>
                  <a:pt x="133326" y="151825"/>
                </a:lnTo>
                <a:lnTo>
                  <a:pt x="133668" y="163720"/>
                </a:lnTo>
                <a:lnTo>
                  <a:pt x="133926" y="198315"/>
                </a:lnTo>
                <a:lnTo>
                  <a:pt x="133941" y="232122"/>
                </a:lnTo>
                <a:lnTo>
                  <a:pt x="133941" y="206439"/>
                </a:lnTo>
                <a:lnTo>
                  <a:pt x="134933" y="202118"/>
                </a:lnTo>
                <a:lnTo>
                  <a:pt x="138682" y="194671"/>
                </a:lnTo>
                <a:lnTo>
                  <a:pt x="140078" y="190304"/>
                </a:lnTo>
                <a:lnTo>
                  <a:pt x="141010" y="185408"/>
                </a:lnTo>
                <a:lnTo>
                  <a:pt x="141630" y="180160"/>
                </a:lnTo>
                <a:lnTo>
                  <a:pt x="143036" y="174677"/>
                </a:lnTo>
                <a:lnTo>
                  <a:pt x="144965" y="169037"/>
                </a:lnTo>
                <a:lnTo>
                  <a:pt x="147244" y="163293"/>
                </a:lnTo>
                <a:lnTo>
                  <a:pt x="148763" y="157479"/>
                </a:lnTo>
                <a:lnTo>
                  <a:pt x="149776" y="151619"/>
                </a:lnTo>
                <a:lnTo>
                  <a:pt x="150451" y="145727"/>
                </a:lnTo>
                <a:lnTo>
                  <a:pt x="151893" y="139816"/>
                </a:lnTo>
                <a:lnTo>
                  <a:pt x="153847" y="133890"/>
                </a:lnTo>
                <a:lnTo>
                  <a:pt x="156140" y="127955"/>
                </a:lnTo>
                <a:lnTo>
                  <a:pt x="157671" y="122014"/>
                </a:lnTo>
                <a:lnTo>
                  <a:pt x="158691" y="116069"/>
                </a:lnTo>
                <a:lnTo>
                  <a:pt x="159371" y="110121"/>
                </a:lnTo>
                <a:lnTo>
                  <a:pt x="160815" y="104172"/>
                </a:lnTo>
                <a:lnTo>
                  <a:pt x="162773" y="98222"/>
                </a:lnTo>
                <a:lnTo>
                  <a:pt x="165068" y="92269"/>
                </a:lnTo>
                <a:lnTo>
                  <a:pt x="167591" y="87310"/>
                </a:lnTo>
                <a:lnTo>
                  <a:pt x="173040" y="79153"/>
                </a:lnTo>
                <a:lnTo>
                  <a:pt x="174890" y="74597"/>
                </a:lnTo>
                <a:lnTo>
                  <a:pt x="176122" y="69575"/>
                </a:lnTo>
                <a:lnTo>
                  <a:pt x="176945" y="64242"/>
                </a:lnTo>
                <a:lnTo>
                  <a:pt x="178486" y="59695"/>
                </a:lnTo>
                <a:lnTo>
                  <a:pt x="182843" y="51997"/>
                </a:lnTo>
                <a:lnTo>
                  <a:pt x="185394" y="49548"/>
                </a:lnTo>
                <a:lnTo>
                  <a:pt x="188087" y="47914"/>
                </a:lnTo>
                <a:lnTo>
                  <a:pt x="194798" y="45293"/>
                </a:lnTo>
                <a:lnTo>
                  <a:pt x="200701" y="44839"/>
                </a:lnTo>
                <a:lnTo>
                  <a:pt x="203252" y="45768"/>
                </a:lnTo>
                <a:lnTo>
                  <a:pt x="208733" y="49445"/>
                </a:lnTo>
                <a:lnTo>
                  <a:pt x="214476" y="54387"/>
                </a:lnTo>
                <a:lnTo>
                  <a:pt x="217396" y="57094"/>
                </a:lnTo>
                <a:lnTo>
                  <a:pt x="219344" y="60883"/>
                </a:lnTo>
                <a:lnTo>
                  <a:pt x="220642" y="65393"/>
                </a:lnTo>
                <a:lnTo>
                  <a:pt x="221507" y="70384"/>
                </a:lnTo>
                <a:lnTo>
                  <a:pt x="223077" y="75696"/>
                </a:lnTo>
                <a:lnTo>
                  <a:pt x="225115" y="81222"/>
                </a:lnTo>
                <a:lnTo>
                  <a:pt x="227466" y="86890"/>
                </a:lnTo>
                <a:lnTo>
                  <a:pt x="229034" y="93645"/>
                </a:lnTo>
                <a:lnTo>
                  <a:pt x="230079" y="101125"/>
                </a:lnTo>
                <a:lnTo>
                  <a:pt x="230774" y="109089"/>
                </a:lnTo>
                <a:lnTo>
                  <a:pt x="231239" y="116382"/>
                </a:lnTo>
                <a:lnTo>
                  <a:pt x="231755" y="129777"/>
                </a:lnTo>
                <a:lnTo>
                  <a:pt x="232086" y="160682"/>
                </a:lnTo>
                <a:lnTo>
                  <a:pt x="232132" y="174271"/>
                </a:lnTo>
                <a:lnTo>
                  <a:pt x="231151" y="181664"/>
                </a:lnTo>
                <a:lnTo>
                  <a:pt x="229507" y="189570"/>
                </a:lnTo>
                <a:lnTo>
                  <a:pt x="227417" y="197818"/>
                </a:lnTo>
                <a:lnTo>
                  <a:pt x="226024" y="204308"/>
                </a:lnTo>
                <a:lnTo>
                  <a:pt x="225095" y="209627"/>
                </a:lnTo>
                <a:lnTo>
                  <a:pt x="224477" y="214165"/>
                </a:lnTo>
                <a:lnTo>
                  <a:pt x="223071" y="219175"/>
                </a:lnTo>
                <a:lnTo>
                  <a:pt x="221143" y="224499"/>
                </a:lnTo>
                <a:lnTo>
                  <a:pt x="218865" y="230033"/>
                </a:lnTo>
                <a:lnTo>
                  <a:pt x="217346" y="234715"/>
                </a:lnTo>
                <a:lnTo>
                  <a:pt x="216333" y="238828"/>
                </a:lnTo>
                <a:lnTo>
                  <a:pt x="214308" y="25003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8" name="SMARTInkAnnotation33"/>
          <p:cNvSpPr/>
          <p:nvPr/>
        </p:nvSpPr>
        <p:spPr bwMode="auto">
          <a:xfrm>
            <a:off x="8554640" y="3332573"/>
            <a:ext cx="88894" cy="149589"/>
          </a:xfrm>
          <a:custGeom>
            <a:avLst/>
            <a:gdLst/>
            <a:ahLst/>
            <a:cxnLst/>
            <a:rect l="0" t="0" r="0" b="0"/>
            <a:pathLst>
              <a:path w="88894" h="149589">
                <a:moveTo>
                  <a:pt x="0" y="60708"/>
                </a:moveTo>
                <a:lnTo>
                  <a:pt x="0" y="76959"/>
                </a:lnTo>
                <a:lnTo>
                  <a:pt x="992" y="79479"/>
                </a:lnTo>
                <a:lnTo>
                  <a:pt x="2646" y="83144"/>
                </a:lnTo>
                <a:lnTo>
                  <a:pt x="4741" y="87572"/>
                </a:lnTo>
                <a:lnTo>
                  <a:pt x="6137" y="91516"/>
                </a:lnTo>
                <a:lnTo>
                  <a:pt x="7069" y="95137"/>
                </a:lnTo>
                <a:lnTo>
                  <a:pt x="7689" y="98543"/>
                </a:lnTo>
                <a:lnTo>
                  <a:pt x="8103" y="102799"/>
                </a:lnTo>
                <a:lnTo>
                  <a:pt x="8379" y="107620"/>
                </a:lnTo>
                <a:lnTo>
                  <a:pt x="8562" y="112819"/>
                </a:lnTo>
                <a:lnTo>
                  <a:pt x="9677" y="117277"/>
                </a:lnTo>
                <a:lnTo>
                  <a:pt x="11413" y="121240"/>
                </a:lnTo>
                <a:lnTo>
                  <a:pt x="13561" y="124876"/>
                </a:lnTo>
                <a:lnTo>
                  <a:pt x="14995" y="128291"/>
                </a:lnTo>
                <a:lnTo>
                  <a:pt x="15949" y="131560"/>
                </a:lnTo>
                <a:lnTo>
                  <a:pt x="16587" y="134732"/>
                </a:lnTo>
                <a:lnTo>
                  <a:pt x="18004" y="136846"/>
                </a:lnTo>
                <a:lnTo>
                  <a:pt x="19940" y="138256"/>
                </a:lnTo>
                <a:lnTo>
                  <a:pt x="22224" y="139196"/>
                </a:lnTo>
                <a:lnTo>
                  <a:pt x="23745" y="140814"/>
                </a:lnTo>
                <a:lnTo>
                  <a:pt x="24761" y="142886"/>
                </a:lnTo>
                <a:lnTo>
                  <a:pt x="25437" y="145259"/>
                </a:lnTo>
                <a:lnTo>
                  <a:pt x="26880" y="146841"/>
                </a:lnTo>
                <a:lnTo>
                  <a:pt x="28835" y="147896"/>
                </a:lnTo>
                <a:lnTo>
                  <a:pt x="31128" y="148599"/>
                </a:lnTo>
                <a:lnTo>
                  <a:pt x="33652" y="149067"/>
                </a:lnTo>
                <a:lnTo>
                  <a:pt x="36325" y="149380"/>
                </a:lnTo>
                <a:lnTo>
                  <a:pt x="39100" y="149588"/>
                </a:lnTo>
                <a:lnTo>
                  <a:pt x="41942" y="148735"/>
                </a:lnTo>
                <a:lnTo>
                  <a:pt x="44828" y="147174"/>
                </a:lnTo>
                <a:lnTo>
                  <a:pt x="47745" y="145141"/>
                </a:lnTo>
                <a:lnTo>
                  <a:pt x="50682" y="142794"/>
                </a:lnTo>
                <a:lnTo>
                  <a:pt x="53632" y="140236"/>
                </a:lnTo>
                <a:lnTo>
                  <a:pt x="56590" y="137539"/>
                </a:lnTo>
                <a:lnTo>
                  <a:pt x="62523" y="131897"/>
                </a:lnTo>
                <a:lnTo>
                  <a:pt x="65495" y="129003"/>
                </a:lnTo>
                <a:lnTo>
                  <a:pt x="67476" y="125090"/>
                </a:lnTo>
                <a:lnTo>
                  <a:pt x="68797" y="120496"/>
                </a:lnTo>
                <a:lnTo>
                  <a:pt x="69676" y="115450"/>
                </a:lnTo>
                <a:lnTo>
                  <a:pt x="71256" y="110101"/>
                </a:lnTo>
                <a:lnTo>
                  <a:pt x="73301" y="104551"/>
                </a:lnTo>
                <a:lnTo>
                  <a:pt x="75658" y="98866"/>
                </a:lnTo>
                <a:lnTo>
                  <a:pt x="77227" y="93092"/>
                </a:lnTo>
                <a:lnTo>
                  <a:pt x="78274" y="87258"/>
                </a:lnTo>
                <a:lnTo>
                  <a:pt x="78971" y="81385"/>
                </a:lnTo>
                <a:lnTo>
                  <a:pt x="80429" y="75484"/>
                </a:lnTo>
                <a:lnTo>
                  <a:pt x="82393" y="69567"/>
                </a:lnTo>
                <a:lnTo>
                  <a:pt x="84693" y="63637"/>
                </a:lnTo>
                <a:lnTo>
                  <a:pt x="86228" y="58692"/>
                </a:lnTo>
                <a:lnTo>
                  <a:pt x="87252" y="54403"/>
                </a:lnTo>
                <a:lnTo>
                  <a:pt x="87934" y="50551"/>
                </a:lnTo>
                <a:lnTo>
                  <a:pt x="88388" y="46000"/>
                </a:lnTo>
                <a:lnTo>
                  <a:pt x="88692" y="40980"/>
                </a:lnTo>
                <a:lnTo>
                  <a:pt x="88893" y="35650"/>
                </a:lnTo>
                <a:lnTo>
                  <a:pt x="88036" y="31105"/>
                </a:lnTo>
                <a:lnTo>
                  <a:pt x="86472" y="27082"/>
                </a:lnTo>
                <a:lnTo>
                  <a:pt x="84438" y="23408"/>
                </a:lnTo>
                <a:lnTo>
                  <a:pt x="83081" y="19966"/>
                </a:lnTo>
                <a:lnTo>
                  <a:pt x="82177" y="16679"/>
                </a:lnTo>
                <a:lnTo>
                  <a:pt x="81574" y="13496"/>
                </a:lnTo>
                <a:lnTo>
                  <a:pt x="80180" y="10382"/>
                </a:lnTo>
                <a:lnTo>
                  <a:pt x="78257" y="7314"/>
                </a:lnTo>
                <a:lnTo>
                  <a:pt x="75985" y="4276"/>
                </a:lnTo>
                <a:lnTo>
                  <a:pt x="73476" y="2250"/>
                </a:lnTo>
                <a:lnTo>
                  <a:pt x="70814" y="900"/>
                </a:lnTo>
                <a:lnTo>
                  <a:pt x="68045" y="0"/>
                </a:lnTo>
                <a:lnTo>
                  <a:pt x="62230" y="1385"/>
                </a:lnTo>
                <a:lnTo>
                  <a:pt x="54386" y="4292"/>
                </a:lnTo>
                <a:lnTo>
                  <a:pt x="45187" y="8215"/>
                </a:lnTo>
                <a:lnTo>
                  <a:pt x="38062" y="11822"/>
                </a:lnTo>
                <a:lnTo>
                  <a:pt x="32321" y="15219"/>
                </a:lnTo>
                <a:lnTo>
                  <a:pt x="27500" y="18476"/>
                </a:lnTo>
                <a:lnTo>
                  <a:pt x="23294" y="21639"/>
                </a:lnTo>
                <a:lnTo>
                  <a:pt x="19499" y="24740"/>
                </a:lnTo>
                <a:lnTo>
                  <a:pt x="15975" y="27800"/>
                </a:lnTo>
                <a:lnTo>
                  <a:pt x="13627" y="31824"/>
                </a:lnTo>
                <a:lnTo>
                  <a:pt x="12061" y="36491"/>
                </a:lnTo>
                <a:lnTo>
                  <a:pt x="11018" y="41587"/>
                </a:lnTo>
                <a:lnTo>
                  <a:pt x="9330" y="45976"/>
                </a:lnTo>
                <a:lnTo>
                  <a:pt x="7212" y="49894"/>
                </a:lnTo>
                <a:lnTo>
                  <a:pt x="4808" y="53499"/>
                </a:lnTo>
                <a:lnTo>
                  <a:pt x="3205" y="56894"/>
                </a:lnTo>
                <a:lnTo>
                  <a:pt x="2137" y="60150"/>
                </a:lnTo>
                <a:lnTo>
                  <a:pt x="0" y="6963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9" name="SMARTInkAnnotation34"/>
          <p:cNvSpPr/>
          <p:nvPr/>
        </p:nvSpPr>
        <p:spPr bwMode="auto">
          <a:xfrm>
            <a:off x="8672122" y="3138559"/>
            <a:ext cx="114690" cy="352949"/>
          </a:xfrm>
          <a:custGeom>
            <a:avLst/>
            <a:gdLst/>
            <a:ahLst/>
            <a:cxnLst/>
            <a:rect l="0" t="0" r="0" b="0"/>
            <a:pathLst>
              <a:path w="114690" h="352949">
                <a:moveTo>
                  <a:pt x="87901" y="138636"/>
                </a:moveTo>
                <a:lnTo>
                  <a:pt x="80213" y="138636"/>
                </a:lnTo>
                <a:lnTo>
                  <a:pt x="79800" y="139628"/>
                </a:lnTo>
                <a:lnTo>
                  <a:pt x="79340" y="143377"/>
                </a:lnTo>
                <a:lnTo>
                  <a:pt x="78225" y="145765"/>
                </a:lnTo>
                <a:lnTo>
                  <a:pt x="76489" y="148350"/>
                </a:lnTo>
                <a:lnTo>
                  <a:pt x="74340" y="151065"/>
                </a:lnTo>
                <a:lnTo>
                  <a:pt x="71915" y="153867"/>
                </a:lnTo>
                <a:lnTo>
                  <a:pt x="69307" y="156728"/>
                </a:lnTo>
                <a:lnTo>
                  <a:pt x="63762" y="162551"/>
                </a:lnTo>
                <a:lnTo>
                  <a:pt x="57990" y="168447"/>
                </a:lnTo>
                <a:lnTo>
                  <a:pt x="55063" y="172401"/>
                </a:lnTo>
                <a:lnTo>
                  <a:pt x="52119" y="177021"/>
                </a:lnTo>
                <a:lnTo>
                  <a:pt x="49162" y="182085"/>
                </a:lnTo>
                <a:lnTo>
                  <a:pt x="46201" y="186454"/>
                </a:lnTo>
                <a:lnTo>
                  <a:pt x="43234" y="190358"/>
                </a:lnTo>
                <a:lnTo>
                  <a:pt x="40264" y="193954"/>
                </a:lnTo>
                <a:lnTo>
                  <a:pt x="37292" y="198335"/>
                </a:lnTo>
                <a:lnTo>
                  <a:pt x="34317" y="203240"/>
                </a:lnTo>
                <a:lnTo>
                  <a:pt x="31343" y="208494"/>
                </a:lnTo>
                <a:lnTo>
                  <a:pt x="25392" y="219624"/>
                </a:lnTo>
                <a:lnTo>
                  <a:pt x="13487" y="242938"/>
                </a:lnTo>
                <a:lnTo>
                  <a:pt x="10180" y="252130"/>
                </a:lnTo>
                <a:lnTo>
                  <a:pt x="7717" y="260516"/>
                </a:lnTo>
                <a:lnTo>
                  <a:pt x="5673" y="265530"/>
                </a:lnTo>
                <a:lnTo>
                  <a:pt x="3316" y="270857"/>
                </a:lnTo>
                <a:lnTo>
                  <a:pt x="699" y="279422"/>
                </a:lnTo>
                <a:lnTo>
                  <a:pt x="0" y="283095"/>
                </a:lnTo>
                <a:lnTo>
                  <a:pt x="527" y="286535"/>
                </a:lnTo>
                <a:lnTo>
                  <a:pt x="1871" y="289822"/>
                </a:lnTo>
                <a:lnTo>
                  <a:pt x="3759" y="293005"/>
                </a:lnTo>
                <a:lnTo>
                  <a:pt x="5856" y="299187"/>
                </a:lnTo>
                <a:lnTo>
                  <a:pt x="6415" y="302224"/>
                </a:lnTo>
                <a:lnTo>
                  <a:pt x="7780" y="304250"/>
                </a:lnTo>
                <a:lnTo>
                  <a:pt x="9682" y="305600"/>
                </a:lnTo>
                <a:lnTo>
                  <a:pt x="11944" y="306500"/>
                </a:lnTo>
                <a:lnTo>
                  <a:pt x="14442" y="307100"/>
                </a:lnTo>
                <a:lnTo>
                  <a:pt x="17101" y="307500"/>
                </a:lnTo>
                <a:lnTo>
                  <a:pt x="19865" y="307767"/>
                </a:lnTo>
                <a:lnTo>
                  <a:pt x="22699" y="307944"/>
                </a:lnTo>
                <a:lnTo>
                  <a:pt x="28497" y="308142"/>
                </a:lnTo>
                <a:lnTo>
                  <a:pt x="31431" y="307202"/>
                </a:lnTo>
                <a:lnTo>
                  <a:pt x="34379" y="305584"/>
                </a:lnTo>
                <a:lnTo>
                  <a:pt x="37337" y="303513"/>
                </a:lnTo>
                <a:lnTo>
                  <a:pt x="41294" y="301140"/>
                </a:lnTo>
                <a:lnTo>
                  <a:pt x="45915" y="298566"/>
                </a:lnTo>
                <a:lnTo>
                  <a:pt x="50981" y="295858"/>
                </a:lnTo>
                <a:lnTo>
                  <a:pt x="55350" y="292067"/>
                </a:lnTo>
                <a:lnTo>
                  <a:pt x="59255" y="287557"/>
                </a:lnTo>
                <a:lnTo>
                  <a:pt x="62851" y="282565"/>
                </a:lnTo>
                <a:lnTo>
                  <a:pt x="66240" y="277253"/>
                </a:lnTo>
                <a:lnTo>
                  <a:pt x="69492" y="271727"/>
                </a:lnTo>
                <a:lnTo>
                  <a:pt x="72651" y="266058"/>
                </a:lnTo>
                <a:lnTo>
                  <a:pt x="74758" y="260295"/>
                </a:lnTo>
                <a:lnTo>
                  <a:pt x="76163" y="254469"/>
                </a:lnTo>
                <a:lnTo>
                  <a:pt x="77098" y="248600"/>
                </a:lnTo>
                <a:lnTo>
                  <a:pt x="78715" y="241711"/>
                </a:lnTo>
                <a:lnTo>
                  <a:pt x="80785" y="234142"/>
                </a:lnTo>
                <a:lnTo>
                  <a:pt x="85731" y="217794"/>
                </a:lnTo>
                <a:lnTo>
                  <a:pt x="91236" y="200606"/>
                </a:lnTo>
                <a:lnTo>
                  <a:pt x="93101" y="192848"/>
                </a:lnTo>
                <a:lnTo>
                  <a:pt x="94344" y="185691"/>
                </a:lnTo>
                <a:lnTo>
                  <a:pt x="95173" y="178936"/>
                </a:lnTo>
                <a:lnTo>
                  <a:pt x="95726" y="171456"/>
                </a:lnTo>
                <a:lnTo>
                  <a:pt x="96095" y="163492"/>
                </a:lnTo>
                <a:lnTo>
                  <a:pt x="96504" y="146707"/>
                </a:lnTo>
                <a:lnTo>
                  <a:pt x="96831" y="0"/>
                </a:lnTo>
                <a:lnTo>
                  <a:pt x="96831" y="17048"/>
                </a:lnTo>
                <a:lnTo>
                  <a:pt x="99477" y="28042"/>
                </a:lnTo>
                <a:lnTo>
                  <a:pt x="101571" y="35141"/>
                </a:lnTo>
                <a:lnTo>
                  <a:pt x="102967" y="41858"/>
                </a:lnTo>
                <a:lnTo>
                  <a:pt x="103898" y="48321"/>
                </a:lnTo>
                <a:lnTo>
                  <a:pt x="104519" y="54613"/>
                </a:lnTo>
                <a:lnTo>
                  <a:pt x="105925" y="61785"/>
                </a:lnTo>
                <a:lnTo>
                  <a:pt x="107855" y="69543"/>
                </a:lnTo>
                <a:lnTo>
                  <a:pt x="110134" y="77691"/>
                </a:lnTo>
                <a:lnTo>
                  <a:pt x="111653" y="86100"/>
                </a:lnTo>
                <a:lnTo>
                  <a:pt x="112665" y="94682"/>
                </a:lnTo>
                <a:lnTo>
                  <a:pt x="113340" y="103380"/>
                </a:lnTo>
                <a:lnTo>
                  <a:pt x="113790" y="112156"/>
                </a:lnTo>
                <a:lnTo>
                  <a:pt x="114290" y="129844"/>
                </a:lnTo>
                <a:lnTo>
                  <a:pt x="114667" y="193215"/>
                </a:lnTo>
                <a:lnTo>
                  <a:pt x="114689" y="272214"/>
                </a:lnTo>
                <a:lnTo>
                  <a:pt x="113697" y="280274"/>
                </a:lnTo>
                <a:lnTo>
                  <a:pt x="112044" y="287632"/>
                </a:lnTo>
                <a:lnTo>
                  <a:pt x="109950" y="294521"/>
                </a:lnTo>
                <a:lnTo>
                  <a:pt x="108552" y="301098"/>
                </a:lnTo>
                <a:lnTo>
                  <a:pt x="107622" y="307468"/>
                </a:lnTo>
                <a:lnTo>
                  <a:pt x="107001" y="313698"/>
                </a:lnTo>
                <a:lnTo>
                  <a:pt x="106312" y="323267"/>
                </a:lnTo>
                <a:lnTo>
                  <a:pt x="106129" y="327208"/>
                </a:lnTo>
                <a:lnTo>
                  <a:pt x="105014" y="330827"/>
                </a:lnTo>
                <a:lnTo>
                  <a:pt x="103278" y="334232"/>
                </a:lnTo>
                <a:lnTo>
                  <a:pt x="98105" y="342085"/>
                </a:lnTo>
                <a:lnTo>
                  <a:pt x="97397" y="345805"/>
                </a:lnTo>
                <a:lnTo>
                  <a:pt x="96831" y="3529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0" name="SMARTInkAnnotation35"/>
          <p:cNvSpPr/>
          <p:nvPr/>
        </p:nvSpPr>
        <p:spPr bwMode="auto">
          <a:xfrm>
            <a:off x="8822686" y="3295054"/>
            <a:ext cx="98062" cy="178595"/>
          </a:xfrm>
          <a:custGeom>
            <a:avLst/>
            <a:gdLst/>
            <a:ahLst/>
            <a:cxnLst/>
            <a:rect l="0" t="0" r="0" b="0"/>
            <a:pathLst>
              <a:path w="98062" h="178595">
                <a:moveTo>
                  <a:pt x="80212" y="0"/>
                </a:moveTo>
                <a:lnTo>
                  <a:pt x="80212" y="4741"/>
                </a:lnTo>
                <a:lnTo>
                  <a:pt x="81204" y="7130"/>
                </a:lnTo>
                <a:lnTo>
                  <a:pt x="82858" y="9714"/>
                </a:lnTo>
                <a:lnTo>
                  <a:pt x="84953" y="12429"/>
                </a:lnTo>
                <a:lnTo>
                  <a:pt x="85357" y="15232"/>
                </a:lnTo>
                <a:lnTo>
                  <a:pt x="84634" y="18092"/>
                </a:lnTo>
                <a:lnTo>
                  <a:pt x="83161" y="20991"/>
                </a:lnTo>
                <a:lnTo>
                  <a:pt x="83170" y="24908"/>
                </a:lnTo>
                <a:lnTo>
                  <a:pt x="84168" y="29504"/>
                </a:lnTo>
                <a:lnTo>
                  <a:pt x="85826" y="34552"/>
                </a:lnTo>
                <a:lnTo>
                  <a:pt x="85939" y="39902"/>
                </a:lnTo>
                <a:lnTo>
                  <a:pt x="85022" y="45453"/>
                </a:lnTo>
                <a:lnTo>
                  <a:pt x="83419" y="51138"/>
                </a:lnTo>
                <a:lnTo>
                  <a:pt x="82351" y="56913"/>
                </a:lnTo>
                <a:lnTo>
                  <a:pt x="81637" y="62746"/>
                </a:lnTo>
                <a:lnTo>
                  <a:pt x="81162" y="68620"/>
                </a:lnTo>
                <a:lnTo>
                  <a:pt x="78861" y="76505"/>
                </a:lnTo>
                <a:lnTo>
                  <a:pt x="75342" y="85730"/>
                </a:lnTo>
                <a:lnTo>
                  <a:pt x="71013" y="95849"/>
                </a:lnTo>
                <a:lnTo>
                  <a:pt x="67134" y="103587"/>
                </a:lnTo>
                <a:lnTo>
                  <a:pt x="63556" y="109737"/>
                </a:lnTo>
                <a:lnTo>
                  <a:pt x="60178" y="114830"/>
                </a:lnTo>
                <a:lnTo>
                  <a:pt x="56934" y="119218"/>
                </a:lnTo>
                <a:lnTo>
                  <a:pt x="53779" y="123135"/>
                </a:lnTo>
                <a:lnTo>
                  <a:pt x="50684" y="126739"/>
                </a:lnTo>
                <a:lnTo>
                  <a:pt x="47628" y="130133"/>
                </a:lnTo>
                <a:lnTo>
                  <a:pt x="41587" y="136551"/>
                </a:lnTo>
                <a:lnTo>
                  <a:pt x="38587" y="138659"/>
                </a:lnTo>
                <a:lnTo>
                  <a:pt x="35595" y="140064"/>
                </a:lnTo>
                <a:lnTo>
                  <a:pt x="32607" y="141002"/>
                </a:lnTo>
                <a:lnTo>
                  <a:pt x="29624" y="141626"/>
                </a:lnTo>
                <a:lnTo>
                  <a:pt x="26643" y="142043"/>
                </a:lnTo>
                <a:lnTo>
                  <a:pt x="23663" y="142320"/>
                </a:lnTo>
                <a:lnTo>
                  <a:pt x="20685" y="141513"/>
                </a:lnTo>
                <a:lnTo>
                  <a:pt x="17708" y="139983"/>
                </a:lnTo>
                <a:lnTo>
                  <a:pt x="14729" y="137970"/>
                </a:lnTo>
                <a:lnTo>
                  <a:pt x="11753" y="136629"/>
                </a:lnTo>
                <a:lnTo>
                  <a:pt x="8775" y="135735"/>
                </a:lnTo>
                <a:lnTo>
                  <a:pt x="5799" y="135138"/>
                </a:lnTo>
                <a:lnTo>
                  <a:pt x="3814" y="132756"/>
                </a:lnTo>
                <a:lnTo>
                  <a:pt x="2491" y="129184"/>
                </a:lnTo>
                <a:lnTo>
                  <a:pt x="1609" y="124818"/>
                </a:lnTo>
                <a:lnTo>
                  <a:pt x="1021" y="119923"/>
                </a:lnTo>
                <a:lnTo>
                  <a:pt x="628" y="114675"/>
                </a:lnTo>
                <a:lnTo>
                  <a:pt x="368" y="109193"/>
                </a:lnTo>
                <a:lnTo>
                  <a:pt x="77" y="97809"/>
                </a:lnTo>
                <a:lnTo>
                  <a:pt x="0" y="91995"/>
                </a:lnTo>
                <a:lnTo>
                  <a:pt x="941" y="86135"/>
                </a:lnTo>
                <a:lnTo>
                  <a:pt x="2559" y="80244"/>
                </a:lnTo>
                <a:lnTo>
                  <a:pt x="4631" y="74332"/>
                </a:lnTo>
                <a:lnTo>
                  <a:pt x="6012" y="69398"/>
                </a:lnTo>
                <a:lnTo>
                  <a:pt x="6933" y="65117"/>
                </a:lnTo>
                <a:lnTo>
                  <a:pt x="7547" y="61271"/>
                </a:lnTo>
                <a:lnTo>
                  <a:pt x="8949" y="56722"/>
                </a:lnTo>
                <a:lnTo>
                  <a:pt x="10875" y="51706"/>
                </a:lnTo>
                <a:lnTo>
                  <a:pt x="13152" y="46377"/>
                </a:lnTo>
                <a:lnTo>
                  <a:pt x="18327" y="35164"/>
                </a:lnTo>
                <a:lnTo>
                  <a:pt x="21095" y="29396"/>
                </a:lnTo>
                <a:lnTo>
                  <a:pt x="23934" y="24558"/>
                </a:lnTo>
                <a:lnTo>
                  <a:pt x="26818" y="20341"/>
                </a:lnTo>
                <a:lnTo>
                  <a:pt x="29733" y="16538"/>
                </a:lnTo>
                <a:lnTo>
                  <a:pt x="33661" y="13009"/>
                </a:lnTo>
                <a:lnTo>
                  <a:pt x="38264" y="9665"/>
                </a:lnTo>
                <a:lnTo>
                  <a:pt x="43317" y="6444"/>
                </a:lnTo>
                <a:lnTo>
                  <a:pt x="47678" y="4296"/>
                </a:lnTo>
                <a:lnTo>
                  <a:pt x="51577" y="2864"/>
                </a:lnTo>
                <a:lnTo>
                  <a:pt x="55169" y="1909"/>
                </a:lnTo>
                <a:lnTo>
                  <a:pt x="58556" y="1273"/>
                </a:lnTo>
                <a:lnTo>
                  <a:pt x="61806" y="849"/>
                </a:lnTo>
                <a:lnTo>
                  <a:pt x="64966" y="566"/>
                </a:lnTo>
                <a:lnTo>
                  <a:pt x="68063" y="377"/>
                </a:lnTo>
                <a:lnTo>
                  <a:pt x="78417" y="50"/>
                </a:lnTo>
                <a:lnTo>
                  <a:pt x="80007" y="1026"/>
                </a:lnTo>
                <a:lnTo>
                  <a:pt x="82060" y="2668"/>
                </a:lnTo>
                <a:lnTo>
                  <a:pt x="84421" y="4756"/>
                </a:lnTo>
                <a:lnTo>
                  <a:pt x="85995" y="8131"/>
                </a:lnTo>
                <a:lnTo>
                  <a:pt x="87043" y="12366"/>
                </a:lnTo>
                <a:lnTo>
                  <a:pt x="87742" y="17174"/>
                </a:lnTo>
                <a:lnTo>
                  <a:pt x="89201" y="22364"/>
                </a:lnTo>
                <a:lnTo>
                  <a:pt x="91166" y="27807"/>
                </a:lnTo>
                <a:lnTo>
                  <a:pt x="93467" y="33421"/>
                </a:lnTo>
                <a:lnTo>
                  <a:pt x="95002" y="39148"/>
                </a:lnTo>
                <a:lnTo>
                  <a:pt x="96026" y="44950"/>
                </a:lnTo>
                <a:lnTo>
                  <a:pt x="96706" y="50803"/>
                </a:lnTo>
                <a:lnTo>
                  <a:pt x="97161" y="56689"/>
                </a:lnTo>
                <a:lnTo>
                  <a:pt x="97465" y="62598"/>
                </a:lnTo>
                <a:lnTo>
                  <a:pt x="97802" y="74455"/>
                </a:lnTo>
                <a:lnTo>
                  <a:pt x="98061" y="122041"/>
                </a:lnTo>
                <a:lnTo>
                  <a:pt x="97072" y="127994"/>
                </a:lnTo>
                <a:lnTo>
                  <a:pt x="95420" y="133946"/>
                </a:lnTo>
                <a:lnTo>
                  <a:pt x="93327" y="139899"/>
                </a:lnTo>
                <a:lnTo>
                  <a:pt x="91932" y="144860"/>
                </a:lnTo>
                <a:lnTo>
                  <a:pt x="91003" y="149159"/>
                </a:lnTo>
                <a:lnTo>
                  <a:pt x="90382" y="153018"/>
                </a:lnTo>
                <a:lnTo>
                  <a:pt x="88976" y="156582"/>
                </a:lnTo>
                <a:lnTo>
                  <a:pt x="87047" y="159951"/>
                </a:lnTo>
                <a:lnTo>
                  <a:pt x="84768" y="163189"/>
                </a:lnTo>
                <a:lnTo>
                  <a:pt x="83250" y="166340"/>
                </a:lnTo>
                <a:lnTo>
                  <a:pt x="82237" y="169432"/>
                </a:lnTo>
                <a:lnTo>
                  <a:pt x="80212" y="17859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1" name="SMARTInkAnnotation36"/>
          <p:cNvSpPr/>
          <p:nvPr/>
        </p:nvSpPr>
        <p:spPr bwMode="auto">
          <a:xfrm>
            <a:off x="8983265" y="3178968"/>
            <a:ext cx="8931" cy="348259"/>
          </a:xfrm>
          <a:custGeom>
            <a:avLst/>
            <a:gdLst/>
            <a:ahLst/>
            <a:cxnLst/>
            <a:rect l="0" t="0" r="0" b="0"/>
            <a:pathLst>
              <a:path w="8931" h="348259">
                <a:moveTo>
                  <a:pt x="8930" y="0"/>
                </a:moveTo>
                <a:lnTo>
                  <a:pt x="8930" y="298860"/>
                </a:lnTo>
                <a:lnTo>
                  <a:pt x="7938" y="304412"/>
                </a:lnTo>
                <a:lnTo>
                  <a:pt x="6285" y="309105"/>
                </a:lnTo>
                <a:lnTo>
                  <a:pt x="4190" y="313227"/>
                </a:lnTo>
                <a:lnTo>
                  <a:pt x="2794" y="317959"/>
                </a:lnTo>
                <a:lnTo>
                  <a:pt x="1862" y="323098"/>
                </a:lnTo>
                <a:lnTo>
                  <a:pt x="1242" y="328508"/>
                </a:lnTo>
                <a:lnTo>
                  <a:pt x="829" y="333107"/>
                </a:lnTo>
                <a:lnTo>
                  <a:pt x="553" y="337165"/>
                </a:lnTo>
                <a:lnTo>
                  <a:pt x="0" y="34825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2" name="SMARTInkAnnotation37"/>
          <p:cNvSpPr/>
          <p:nvPr/>
        </p:nvSpPr>
        <p:spPr bwMode="auto">
          <a:xfrm>
            <a:off x="7920632" y="3680437"/>
            <a:ext cx="123221" cy="320064"/>
          </a:xfrm>
          <a:custGeom>
            <a:avLst/>
            <a:gdLst/>
            <a:ahLst/>
            <a:cxnLst/>
            <a:rect l="0" t="0" r="0" b="0"/>
            <a:pathLst>
              <a:path w="123221" h="320064">
                <a:moveTo>
                  <a:pt x="0" y="87891"/>
                </a:moveTo>
                <a:lnTo>
                  <a:pt x="0" y="58952"/>
                </a:lnTo>
                <a:lnTo>
                  <a:pt x="993" y="55700"/>
                </a:lnTo>
                <a:lnTo>
                  <a:pt x="4741" y="49441"/>
                </a:lnTo>
                <a:lnTo>
                  <a:pt x="7069" y="40706"/>
                </a:lnTo>
                <a:lnTo>
                  <a:pt x="7689" y="35598"/>
                </a:lnTo>
                <a:lnTo>
                  <a:pt x="9095" y="31201"/>
                </a:lnTo>
                <a:lnTo>
                  <a:pt x="11024" y="27277"/>
                </a:lnTo>
                <a:lnTo>
                  <a:pt x="13303" y="23669"/>
                </a:lnTo>
                <a:lnTo>
                  <a:pt x="15815" y="20272"/>
                </a:lnTo>
                <a:lnTo>
                  <a:pt x="18481" y="17015"/>
                </a:lnTo>
                <a:lnTo>
                  <a:pt x="21250" y="13851"/>
                </a:lnTo>
                <a:lnTo>
                  <a:pt x="24090" y="11742"/>
                </a:lnTo>
                <a:lnTo>
                  <a:pt x="26975" y="10336"/>
                </a:lnTo>
                <a:lnTo>
                  <a:pt x="29889" y="9399"/>
                </a:lnTo>
                <a:lnTo>
                  <a:pt x="32825" y="7781"/>
                </a:lnTo>
                <a:lnTo>
                  <a:pt x="35774" y="5711"/>
                </a:lnTo>
                <a:lnTo>
                  <a:pt x="38732" y="3338"/>
                </a:lnTo>
                <a:lnTo>
                  <a:pt x="42689" y="1757"/>
                </a:lnTo>
                <a:lnTo>
                  <a:pt x="47311" y="703"/>
                </a:lnTo>
                <a:lnTo>
                  <a:pt x="52377" y="0"/>
                </a:lnTo>
                <a:lnTo>
                  <a:pt x="56746" y="523"/>
                </a:lnTo>
                <a:lnTo>
                  <a:pt x="60652" y="1864"/>
                </a:lnTo>
                <a:lnTo>
                  <a:pt x="64248" y="3751"/>
                </a:lnTo>
                <a:lnTo>
                  <a:pt x="67636" y="6001"/>
                </a:lnTo>
                <a:lnTo>
                  <a:pt x="70888" y="8493"/>
                </a:lnTo>
                <a:lnTo>
                  <a:pt x="74048" y="11146"/>
                </a:lnTo>
                <a:lnTo>
                  <a:pt x="78139" y="13907"/>
                </a:lnTo>
                <a:lnTo>
                  <a:pt x="82851" y="16740"/>
                </a:lnTo>
                <a:lnTo>
                  <a:pt x="87977" y="19621"/>
                </a:lnTo>
                <a:lnTo>
                  <a:pt x="92386" y="23526"/>
                </a:lnTo>
                <a:lnTo>
                  <a:pt x="96317" y="28114"/>
                </a:lnTo>
                <a:lnTo>
                  <a:pt x="99931" y="33157"/>
                </a:lnTo>
                <a:lnTo>
                  <a:pt x="103331" y="39495"/>
                </a:lnTo>
                <a:lnTo>
                  <a:pt x="106591" y="46698"/>
                </a:lnTo>
                <a:lnTo>
                  <a:pt x="109756" y="54475"/>
                </a:lnTo>
                <a:lnTo>
                  <a:pt x="112859" y="61645"/>
                </a:lnTo>
                <a:lnTo>
                  <a:pt x="118952" y="74903"/>
                </a:lnTo>
                <a:lnTo>
                  <a:pt x="120974" y="83201"/>
                </a:lnTo>
                <a:lnTo>
                  <a:pt x="122322" y="92702"/>
                </a:lnTo>
                <a:lnTo>
                  <a:pt x="123220" y="103004"/>
                </a:lnTo>
                <a:lnTo>
                  <a:pt x="122826" y="112850"/>
                </a:lnTo>
                <a:lnTo>
                  <a:pt x="121572" y="122389"/>
                </a:lnTo>
                <a:lnTo>
                  <a:pt x="119743" y="131726"/>
                </a:lnTo>
                <a:lnTo>
                  <a:pt x="118525" y="141919"/>
                </a:lnTo>
                <a:lnTo>
                  <a:pt x="117713" y="152683"/>
                </a:lnTo>
                <a:lnTo>
                  <a:pt x="117171" y="163827"/>
                </a:lnTo>
                <a:lnTo>
                  <a:pt x="114825" y="174234"/>
                </a:lnTo>
                <a:lnTo>
                  <a:pt x="111277" y="184148"/>
                </a:lnTo>
                <a:lnTo>
                  <a:pt x="106927" y="193735"/>
                </a:lnTo>
                <a:lnTo>
                  <a:pt x="103035" y="203102"/>
                </a:lnTo>
                <a:lnTo>
                  <a:pt x="99449" y="212323"/>
                </a:lnTo>
                <a:lnTo>
                  <a:pt x="92817" y="230507"/>
                </a:lnTo>
                <a:lnTo>
                  <a:pt x="86562" y="248510"/>
                </a:lnTo>
                <a:lnTo>
                  <a:pt x="82513" y="256486"/>
                </a:lnTo>
                <a:lnTo>
                  <a:pt x="77829" y="263788"/>
                </a:lnTo>
                <a:lnTo>
                  <a:pt x="72722" y="270640"/>
                </a:lnTo>
                <a:lnTo>
                  <a:pt x="68326" y="276200"/>
                </a:lnTo>
                <a:lnTo>
                  <a:pt x="64403" y="280899"/>
                </a:lnTo>
                <a:lnTo>
                  <a:pt x="60794" y="285024"/>
                </a:lnTo>
                <a:lnTo>
                  <a:pt x="56405" y="287774"/>
                </a:lnTo>
                <a:lnTo>
                  <a:pt x="51494" y="289607"/>
                </a:lnTo>
                <a:lnTo>
                  <a:pt x="46236" y="290829"/>
                </a:lnTo>
                <a:lnTo>
                  <a:pt x="41738" y="291644"/>
                </a:lnTo>
                <a:lnTo>
                  <a:pt x="37748" y="292187"/>
                </a:lnTo>
                <a:lnTo>
                  <a:pt x="34095" y="292549"/>
                </a:lnTo>
                <a:lnTo>
                  <a:pt x="31660" y="291798"/>
                </a:lnTo>
                <a:lnTo>
                  <a:pt x="30036" y="290306"/>
                </a:lnTo>
                <a:lnTo>
                  <a:pt x="27241" y="286002"/>
                </a:lnTo>
                <a:lnTo>
                  <a:pt x="25107" y="283465"/>
                </a:lnTo>
                <a:lnTo>
                  <a:pt x="22691" y="280781"/>
                </a:lnTo>
                <a:lnTo>
                  <a:pt x="20088" y="277008"/>
                </a:lnTo>
                <a:lnTo>
                  <a:pt x="17361" y="272508"/>
                </a:lnTo>
                <a:lnTo>
                  <a:pt x="14551" y="267523"/>
                </a:lnTo>
                <a:lnTo>
                  <a:pt x="12677" y="262216"/>
                </a:lnTo>
                <a:lnTo>
                  <a:pt x="11428" y="256694"/>
                </a:lnTo>
                <a:lnTo>
                  <a:pt x="10596" y="251028"/>
                </a:lnTo>
                <a:lnTo>
                  <a:pt x="10041" y="245266"/>
                </a:lnTo>
                <a:lnTo>
                  <a:pt x="9670" y="239440"/>
                </a:lnTo>
                <a:lnTo>
                  <a:pt x="9425" y="233572"/>
                </a:lnTo>
                <a:lnTo>
                  <a:pt x="10252" y="227676"/>
                </a:lnTo>
                <a:lnTo>
                  <a:pt x="11796" y="221760"/>
                </a:lnTo>
                <a:lnTo>
                  <a:pt x="13817" y="215833"/>
                </a:lnTo>
                <a:lnTo>
                  <a:pt x="16157" y="209896"/>
                </a:lnTo>
                <a:lnTo>
                  <a:pt x="18709" y="203954"/>
                </a:lnTo>
                <a:lnTo>
                  <a:pt x="21402" y="198009"/>
                </a:lnTo>
                <a:lnTo>
                  <a:pt x="24190" y="193052"/>
                </a:lnTo>
                <a:lnTo>
                  <a:pt x="27041" y="188757"/>
                </a:lnTo>
                <a:lnTo>
                  <a:pt x="29934" y="184900"/>
                </a:lnTo>
                <a:lnTo>
                  <a:pt x="32855" y="181337"/>
                </a:lnTo>
                <a:lnTo>
                  <a:pt x="35794" y="177970"/>
                </a:lnTo>
                <a:lnTo>
                  <a:pt x="38746" y="174733"/>
                </a:lnTo>
                <a:lnTo>
                  <a:pt x="41706" y="172574"/>
                </a:lnTo>
                <a:lnTo>
                  <a:pt x="44671" y="171136"/>
                </a:lnTo>
                <a:lnTo>
                  <a:pt x="47641" y="170176"/>
                </a:lnTo>
                <a:lnTo>
                  <a:pt x="51604" y="169537"/>
                </a:lnTo>
                <a:lnTo>
                  <a:pt x="56231" y="169111"/>
                </a:lnTo>
                <a:lnTo>
                  <a:pt x="61300" y="168826"/>
                </a:lnTo>
                <a:lnTo>
                  <a:pt x="65671" y="169629"/>
                </a:lnTo>
                <a:lnTo>
                  <a:pt x="69578" y="171156"/>
                </a:lnTo>
                <a:lnTo>
                  <a:pt x="73175" y="173167"/>
                </a:lnTo>
                <a:lnTo>
                  <a:pt x="76565" y="175499"/>
                </a:lnTo>
                <a:lnTo>
                  <a:pt x="79817" y="178046"/>
                </a:lnTo>
                <a:lnTo>
                  <a:pt x="82977" y="180737"/>
                </a:lnTo>
                <a:lnTo>
                  <a:pt x="86076" y="184515"/>
                </a:lnTo>
                <a:lnTo>
                  <a:pt x="89135" y="189018"/>
                </a:lnTo>
                <a:lnTo>
                  <a:pt x="92166" y="194004"/>
                </a:lnTo>
                <a:lnTo>
                  <a:pt x="95179" y="199313"/>
                </a:lnTo>
                <a:lnTo>
                  <a:pt x="101172" y="210503"/>
                </a:lnTo>
                <a:lnTo>
                  <a:pt x="103167" y="217257"/>
                </a:lnTo>
                <a:lnTo>
                  <a:pt x="104497" y="224737"/>
                </a:lnTo>
                <a:lnTo>
                  <a:pt x="105383" y="232699"/>
                </a:lnTo>
                <a:lnTo>
                  <a:pt x="105975" y="239993"/>
                </a:lnTo>
                <a:lnTo>
                  <a:pt x="106369" y="246839"/>
                </a:lnTo>
                <a:lnTo>
                  <a:pt x="106632" y="253388"/>
                </a:lnTo>
                <a:lnTo>
                  <a:pt x="107799" y="260729"/>
                </a:lnTo>
                <a:lnTo>
                  <a:pt x="109570" y="268601"/>
                </a:lnTo>
                <a:lnTo>
                  <a:pt x="111742" y="276826"/>
                </a:lnTo>
                <a:lnTo>
                  <a:pt x="113190" y="284293"/>
                </a:lnTo>
                <a:lnTo>
                  <a:pt x="114156" y="291255"/>
                </a:lnTo>
                <a:lnTo>
                  <a:pt x="114800" y="297881"/>
                </a:lnTo>
                <a:lnTo>
                  <a:pt x="115228" y="303290"/>
                </a:lnTo>
                <a:lnTo>
                  <a:pt x="115514" y="307889"/>
                </a:lnTo>
                <a:lnTo>
                  <a:pt x="116086" y="32006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3" name="SMARTInkAnnotation38"/>
          <p:cNvSpPr/>
          <p:nvPr/>
        </p:nvSpPr>
        <p:spPr bwMode="auto">
          <a:xfrm>
            <a:off x="8331507" y="3741730"/>
            <a:ext cx="178450" cy="217735"/>
          </a:xfrm>
          <a:custGeom>
            <a:avLst/>
            <a:gdLst/>
            <a:ahLst/>
            <a:cxnLst/>
            <a:rect l="0" t="0" r="0" b="0"/>
            <a:pathLst>
              <a:path w="178450" h="217735">
                <a:moveTo>
                  <a:pt x="17750" y="17668"/>
                </a:moveTo>
                <a:lnTo>
                  <a:pt x="17750" y="87714"/>
                </a:lnTo>
                <a:lnTo>
                  <a:pt x="16759" y="96115"/>
                </a:lnTo>
                <a:lnTo>
                  <a:pt x="15106" y="103701"/>
                </a:lnTo>
                <a:lnTo>
                  <a:pt x="13010" y="110742"/>
                </a:lnTo>
                <a:lnTo>
                  <a:pt x="11613" y="118413"/>
                </a:lnTo>
                <a:lnTo>
                  <a:pt x="10683" y="126503"/>
                </a:lnTo>
                <a:lnTo>
                  <a:pt x="10062" y="134873"/>
                </a:lnTo>
                <a:lnTo>
                  <a:pt x="9649" y="142437"/>
                </a:lnTo>
                <a:lnTo>
                  <a:pt x="9190" y="156134"/>
                </a:lnTo>
                <a:lnTo>
                  <a:pt x="8894" y="181096"/>
                </a:lnTo>
                <a:lnTo>
                  <a:pt x="8823" y="217734"/>
                </a:lnTo>
                <a:lnTo>
                  <a:pt x="8821" y="216388"/>
                </a:lnTo>
                <a:lnTo>
                  <a:pt x="7829" y="215633"/>
                </a:lnTo>
                <a:lnTo>
                  <a:pt x="4081" y="214793"/>
                </a:lnTo>
                <a:lnTo>
                  <a:pt x="2685" y="212585"/>
                </a:lnTo>
                <a:lnTo>
                  <a:pt x="1754" y="209128"/>
                </a:lnTo>
                <a:lnTo>
                  <a:pt x="1133" y="204839"/>
                </a:lnTo>
                <a:lnTo>
                  <a:pt x="720" y="200988"/>
                </a:lnTo>
                <a:lnTo>
                  <a:pt x="444" y="197428"/>
                </a:lnTo>
                <a:lnTo>
                  <a:pt x="260" y="194063"/>
                </a:lnTo>
                <a:lnTo>
                  <a:pt x="54" y="185032"/>
                </a:lnTo>
                <a:lnTo>
                  <a:pt x="0" y="179846"/>
                </a:lnTo>
                <a:lnTo>
                  <a:pt x="957" y="173412"/>
                </a:lnTo>
                <a:lnTo>
                  <a:pt x="2585" y="166145"/>
                </a:lnTo>
                <a:lnTo>
                  <a:pt x="4664" y="158324"/>
                </a:lnTo>
                <a:lnTo>
                  <a:pt x="6050" y="150135"/>
                </a:lnTo>
                <a:lnTo>
                  <a:pt x="6974" y="141698"/>
                </a:lnTo>
                <a:lnTo>
                  <a:pt x="7589" y="133097"/>
                </a:lnTo>
                <a:lnTo>
                  <a:pt x="8993" y="125378"/>
                </a:lnTo>
                <a:lnTo>
                  <a:pt x="10920" y="118248"/>
                </a:lnTo>
                <a:lnTo>
                  <a:pt x="13197" y="111511"/>
                </a:lnTo>
                <a:lnTo>
                  <a:pt x="14715" y="104042"/>
                </a:lnTo>
                <a:lnTo>
                  <a:pt x="15726" y="96087"/>
                </a:lnTo>
                <a:lnTo>
                  <a:pt x="16402" y="87807"/>
                </a:lnTo>
                <a:lnTo>
                  <a:pt x="17843" y="80302"/>
                </a:lnTo>
                <a:lnTo>
                  <a:pt x="19797" y="73315"/>
                </a:lnTo>
                <a:lnTo>
                  <a:pt x="22091" y="66672"/>
                </a:lnTo>
                <a:lnTo>
                  <a:pt x="24613" y="60259"/>
                </a:lnTo>
                <a:lnTo>
                  <a:pt x="27287" y="53999"/>
                </a:lnTo>
                <a:lnTo>
                  <a:pt x="32903" y="41753"/>
                </a:lnTo>
                <a:lnTo>
                  <a:pt x="38706" y="29695"/>
                </a:lnTo>
                <a:lnTo>
                  <a:pt x="41643" y="25686"/>
                </a:lnTo>
                <a:lnTo>
                  <a:pt x="44593" y="23014"/>
                </a:lnTo>
                <a:lnTo>
                  <a:pt x="47552" y="21232"/>
                </a:lnTo>
                <a:lnTo>
                  <a:pt x="49525" y="19052"/>
                </a:lnTo>
                <a:lnTo>
                  <a:pt x="50840" y="16606"/>
                </a:lnTo>
                <a:lnTo>
                  <a:pt x="51716" y="13984"/>
                </a:lnTo>
                <a:lnTo>
                  <a:pt x="53293" y="12235"/>
                </a:lnTo>
                <a:lnTo>
                  <a:pt x="55336" y="11070"/>
                </a:lnTo>
                <a:lnTo>
                  <a:pt x="57691" y="10292"/>
                </a:lnTo>
                <a:lnTo>
                  <a:pt x="60252" y="10766"/>
                </a:lnTo>
                <a:lnTo>
                  <a:pt x="65744" y="13939"/>
                </a:lnTo>
                <a:lnTo>
                  <a:pt x="68598" y="16174"/>
                </a:lnTo>
                <a:lnTo>
                  <a:pt x="71493" y="18657"/>
                </a:lnTo>
                <a:lnTo>
                  <a:pt x="74414" y="21303"/>
                </a:lnTo>
                <a:lnTo>
                  <a:pt x="80307" y="26891"/>
                </a:lnTo>
                <a:lnTo>
                  <a:pt x="83267" y="29770"/>
                </a:lnTo>
                <a:lnTo>
                  <a:pt x="86232" y="33674"/>
                </a:lnTo>
                <a:lnTo>
                  <a:pt x="89203" y="38260"/>
                </a:lnTo>
                <a:lnTo>
                  <a:pt x="92174" y="43302"/>
                </a:lnTo>
                <a:lnTo>
                  <a:pt x="95148" y="48648"/>
                </a:lnTo>
                <a:lnTo>
                  <a:pt x="101097" y="59880"/>
                </a:lnTo>
                <a:lnTo>
                  <a:pt x="103081" y="65653"/>
                </a:lnTo>
                <a:lnTo>
                  <a:pt x="104403" y="71486"/>
                </a:lnTo>
                <a:lnTo>
                  <a:pt x="105285" y="77360"/>
                </a:lnTo>
                <a:lnTo>
                  <a:pt x="105872" y="83259"/>
                </a:lnTo>
                <a:lnTo>
                  <a:pt x="106264" y="89176"/>
                </a:lnTo>
                <a:lnTo>
                  <a:pt x="106525" y="95106"/>
                </a:lnTo>
                <a:lnTo>
                  <a:pt x="107691" y="100051"/>
                </a:lnTo>
                <a:lnTo>
                  <a:pt x="109461" y="104340"/>
                </a:lnTo>
                <a:lnTo>
                  <a:pt x="111633" y="108191"/>
                </a:lnTo>
                <a:lnTo>
                  <a:pt x="113082" y="112744"/>
                </a:lnTo>
                <a:lnTo>
                  <a:pt x="114047" y="117763"/>
                </a:lnTo>
                <a:lnTo>
                  <a:pt x="114689" y="123093"/>
                </a:lnTo>
                <a:lnTo>
                  <a:pt x="115119" y="127639"/>
                </a:lnTo>
                <a:lnTo>
                  <a:pt x="115405" y="131661"/>
                </a:lnTo>
                <a:lnTo>
                  <a:pt x="115975" y="142627"/>
                </a:lnTo>
                <a:lnTo>
                  <a:pt x="115976" y="137926"/>
                </a:lnTo>
                <a:lnTo>
                  <a:pt x="114985" y="134552"/>
                </a:lnTo>
                <a:lnTo>
                  <a:pt x="113331" y="130317"/>
                </a:lnTo>
                <a:lnTo>
                  <a:pt x="111237" y="125509"/>
                </a:lnTo>
                <a:lnTo>
                  <a:pt x="109840" y="121312"/>
                </a:lnTo>
                <a:lnTo>
                  <a:pt x="108909" y="117522"/>
                </a:lnTo>
                <a:lnTo>
                  <a:pt x="108289" y="114003"/>
                </a:lnTo>
                <a:lnTo>
                  <a:pt x="107876" y="109672"/>
                </a:lnTo>
                <a:lnTo>
                  <a:pt x="107600" y="104801"/>
                </a:lnTo>
                <a:lnTo>
                  <a:pt x="107293" y="94097"/>
                </a:lnTo>
                <a:lnTo>
                  <a:pt x="107052" y="38157"/>
                </a:lnTo>
                <a:lnTo>
                  <a:pt x="107051" y="34304"/>
                </a:lnTo>
                <a:lnTo>
                  <a:pt x="108042" y="29751"/>
                </a:lnTo>
                <a:lnTo>
                  <a:pt x="109694" y="24731"/>
                </a:lnTo>
                <a:lnTo>
                  <a:pt x="111789" y="19400"/>
                </a:lnTo>
                <a:lnTo>
                  <a:pt x="113185" y="14854"/>
                </a:lnTo>
                <a:lnTo>
                  <a:pt x="114116" y="10831"/>
                </a:lnTo>
                <a:lnTo>
                  <a:pt x="114736" y="7157"/>
                </a:lnTo>
                <a:lnTo>
                  <a:pt x="116142" y="4708"/>
                </a:lnTo>
                <a:lnTo>
                  <a:pt x="118071" y="3075"/>
                </a:lnTo>
                <a:lnTo>
                  <a:pt x="123557" y="454"/>
                </a:lnTo>
                <a:lnTo>
                  <a:pt x="126953" y="95"/>
                </a:lnTo>
                <a:lnTo>
                  <a:pt x="129247" y="0"/>
                </a:lnTo>
                <a:lnTo>
                  <a:pt x="131769" y="928"/>
                </a:lnTo>
                <a:lnTo>
                  <a:pt x="137217" y="4606"/>
                </a:lnTo>
                <a:lnTo>
                  <a:pt x="140059" y="6976"/>
                </a:lnTo>
                <a:lnTo>
                  <a:pt x="142946" y="9547"/>
                </a:lnTo>
                <a:lnTo>
                  <a:pt x="145863" y="12254"/>
                </a:lnTo>
                <a:lnTo>
                  <a:pt x="148800" y="16043"/>
                </a:lnTo>
                <a:lnTo>
                  <a:pt x="151749" y="20554"/>
                </a:lnTo>
                <a:lnTo>
                  <a:pt x="154708" y="25545"/>
                </a:lnTo>
                <a:lnTo>
                  <a:pt x="157673" y="30857"/>
                </a:lnTo>
                <a:lnTo>
                  <a:pt x="163612" y="42050"/>
                </a:lnTo>
                <a:lnTo>
                  <a:pt x="165593" y="47813"/>
                </a:lnTo>
                <a:lnTo>
                  <a:pt x="166914" y="53640"/>
                </a:lnTo>
                <a:lnTo>
                  <a:pt x="167794" y="59509"/>
                </a:lnTo>
                <a:lnTo>
                  <a:pt x="169374" y="66398"/>
                </a:lnTo>
                <a:lnTo>
                  <a:pt x="171418" y="73967"/>
                </a:lnTo>
                <a:lnTo>
                  <a:pt x="173774" y="81990"/>
                </a:lnTo>
                <a:lnTo>
                  <a:pt x="175345" y="89322"/>
                </a:lnTo>
                <a:lnTo>
                  <a:pt x="176391" y="96196"/>
                </a:lnTo>
                <a:lnTo>
                  <a:pt x="177089" y="102762"/>
                </a:lnTo>
                <a:lnTo>
                  <a:pt x="177555" y="110116"/>
                </a:lnTo>
                <a:lnTo>
                  <a:pt x="177865" y="117995"/>
                </a:lnTo>
                <a:lnTo>
                  <a:pt x="178301" y="140660"/>
                </a:lnTo>
                <a:lnTo>
                  <a:pt x="178449" y="166096"/>
                </a:lnTo>
                <a:lnTo>
                  <a:pt x="177468" y="172183"/>
                </a:lnTo>
                <a:lnTo>
                  <a:pt x="175824" y="178225"/>
                </a:lnTo>
                <a:lnTo>
                  <a:pt x="173734" y="184237"/>
                </a:lnTo>
                <a:lnTo>
                  <a:pt x="172341" y="189237"/>
                </a:lnTo>
                <a:lnTo>
                  <a:pt x="171412" y="193563"/>
                </a:lnTo>
                <a:lnTo>
                  <a:pt x="170794" y="197439"/>
                </a:lnTo>
                <a:lnTo>
                  <a:pt x="170381" y="201016"/>
                </a:lnTo>
                <a:lnTo>
                  <a:pt x="169922" y="207635"/>
                </a:lnTo>
                <a:lnTo>
                  <a:pt x="169555" y="21412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4" name="SMARTInkAnnotation39"/>
          <p:cNvSpPr/>
          <p:nvPr/>
        </p:nvSpPr>
        <p:spPr bwMode="auto">
          <a:xfrm>
            <a:off x="8563580" y="3741539"/>
            <a:ext cx="88875" cy="151269"/>
          </a:xfrm>
          <a:custGeom>
            <a:avLst/>
            <a:gdLst/>
            <a:ahLst/>
            <a:cxnLst/>
            <a:rect l="0" t="0" r="0" b="0"/>
            <a:pathLst>
              <a:path w="88875" h="151269">
                <a:moveTo>
                  <a:pt x="8920" y="0"/>
                </a:moveTo>
                <a:lnTo>
                  <a:pt x="8920" y="25731"/>
                </a:lnTo>
                <a:lnTo>
                  <a:pt x="7927" y="31045"/>
                </a:lnTo>
                <a:lnTo>
                  <a:pt x="6275" y="36572"/>
                </a:lnTo>
                <a:lnTo>
                  <a:pt x="4179" y="42240"/>
                </a:lnTo>
                <a:lnTo>
                  <a:pt x="2783" y="48004"/>
                </a:lnTo>
                <a:lnTo>
                  <a:pt x="1852" y="53831"/>
                </a:lnTo>
                <a:lnTo>
                  <a:pt x="1232" y="59700"/>
                </a:lnTo>
                <a:lnTo>
                  <a:pt x="818" y="65596"/>
                </a:lnTo>
                <a:lnTo>
                  <a:pt x="542" y="71512"/>
                </a:lnTo>
                <a:lnTo>
                  <a:pt x="236" y="83377"/>
                </a:lnTo>
                <a:lnTo>
                  <a:pt x="0" y="126229"/>
                </a:lnTo>
                <a:lnTo>
                  <a:pt x="989" y="129793"/>
                </a:lnTo>
                <a:lnTo>
                  <a:pt x="2640" y="133162"/>
                </a:lnTo>
                <a:lnTo>
                  <a:pt x="4733" y="136399"/>
                </a:lnTo>
                <a:lnTo>
                  <a:pt x="6128" y="139550"/>
                </a:lnTo>
                <a:lnTo>
                  <a:pt x="7059" y="142642"/>
                </a:lnTo>
                <a:lnTo>
                  <a:pt x="7679" y="145697"/>
                </a:lnTo>
                <a:lnTo>
                  <a:pt x="10078" y="147733"/>
                </a:lnTo>
                <a:lnTo>
                  <a:pt x="13660" y="149090"/>
                </a:lnTo>
                <a:lnTo>
                  <a:pt x="18034" y="149995"/>
                </a:lnTo>
                <a:lnTo>
                  <a:pt x="21941" y="150598"/>
                </a:lnTo>
                <a:lnTo>
                  <a:pt x="25538" y="151000"/>
                </a:lnTo>
                <a:lnTo>
                  <a:pt x="28928" y="151268"/>
                </a:lnTo>
                <a:lnTo>
                  <a:pt x="32181" y="150455"/>
                </a:lnTo>
                <a:lnTo>
                  <a:pt x="35341" y="148920"/>
                </a:lnTo>
                <a:lnTo>
                  <a:pt x="38440" y="146905"/>
                </a:lnTo>
                <a:lnTo>
                  <a:pt x="41499" y="144569"/>
                </a:lnTo>
                <a:lnTo>
                  <a:pt x="44531" y="142020"/>
                </a:lnTo>
                <a:lnTo>
                  <a:pt x="47543" y="139329"/>
                </a:lnTo>
                <a:lnTo>
                  <a:pt x="53536" y="133692"/>
                </a:lnTo>
                <a:lnTo>
                  <a:pt x="56524" y="130800"/>
                </a:lnTo>
                <a:lnTo>
                  <a:pt x="59508" y="126888"/>
                </a:lnTo>
                <a:lnTo>
                  <a:pt x="62489" y="122294"/>
                </a:lnTo>
                <a:lnTo>
                  <a:pt x="65468" y="117249"/>
                </a:lnTo>
                <a:lnTo>
                  <a:pt x="68448" y="111900"/>
                </a:lnTo>
                <a:lnTo>
                  <a:pt x="74403" y="100666"/>
                </a:lnTo>
                <a:lnTo>
                  <a:pt x="76387" y="94891"/>
                </a:lnTo>
                <a:lnTo>
                  <a:pt x="77711" y="89058"/>
                </a:lnTo>
                <a:lnTo>
                  <a:pt x="78594" y="83184"/>
                </a:lnTo>
                <a:lnTo>
                  <a:pt x="80174" y="77284"/>
                </a:lnTo>
                <a:lnTo>
                  <a:pt x="82220" y="71367"/>
                </a:lnTo>
                <a:lnTo>
                  <a:pt x="84576" y="65437"/>
                </a:lnTo>
                <a:lnTo>
                  <a:pt x="86146" y="59499"/>
                </a:lnTo>
                <a:lnTo>
                  <a:pt x="87193" y="53557"/>
                </a:lnTo>
                <a:lnTo>
                  <a:pt x="87891" y="47611"/>
                </a:lnTo>
                <a:lnTo>
                  <a:pt x="88357" y="42655"/>
                </a:lnTo>
                <a:lnTo>
                  <a:pt x="88667" y="38358"/>
                </a:lnTo>
                <a:lnTo>
                  <a:pt x="88874" y="34502"/>
                </a:lnTo>
                <a:lnTo>
                  <a:pt x="88019" y="30938"/>
                </a:lnTo>
                <a:lnTo>
                  <a:pt x="86458" y="27571"/>
                </a:lnTo>
                <a:lnTo>
                  <a:pt x="84425" y="24333"/>
                </a:lnTo>
                <a:lnTo>
                  <a:pt x="83069" y="21183"/>
                </a:lnTo>
                <a:lnTo>
                  <a:pt x="82165" y="18091"/>
                </a:lnTo>
                <a:lnTo>
                  <a:pt x="81563" y="15037"/>
                </a:lnTo>
                <a:lnTo>
                  <a:pt x="80169" y="12009"/>
                </a:lnTo>
                <a:lnTo>
                  <a:pt x="78248" y="8998"/>
                </a:lnTo>
                <a:lnTo>
                  <a:pt x="75974" y="5999"/>
                </a:lnTo>
                <a:lnTo>
                  <a:pt x="70489" y="3999"/>
                </a:lnTo>
                <a:lnTo>
                  <a:pt x="62865" y="2666"/>
                </a:lnTo>
                <a:lnTo>
                  <a:pt x="53813" y="1777"/>
                </a:lnTo>
                <a:lnTo>
                  <a:pt x="47778" y="2177"/>
                </a:lnTo>
                <a:lnTo>
                  <a:pt x="43755" y="3436"/>
                </a:lnTo>
                <a:lnTo>
                  <a:pt x="41073" y="5267"/>
                </a:lnTo>
                <a:lnTo>
                  <a:pt x="38294" y="6488"/>
                </a:lnTo>
                <a:lnTo>
                  <a:pt x="35447" y="7302"/>
                </a:lnTo>
                <a:lnTo>
                  <a:pt x="26779" y="892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5" name="SMARTInkAnnotation40"/>
          <p:cNvSpPr/>
          <p:nvPr/>
        </p:nvSpPr>
        <p:spPr bwMode="auto">
          <a:xfrm>
            <a:off x="8663084" y="3625993"/>
            <a:ext cx="96940" cy="294140"/>
          </a:xfrm>
          <a:custGeom>
            <a:avLst/>
            <a:gdLst/>
            <a:ahLst/>
            <a:cxnLst/>
            <a:rect l="0" t="0" r="0" b="0"/>
            <a:pathLst>
              <a:path w="96940" h="294140">
                <a:moveTo>
                  <a:pt x="88009" y="106616"/>
                </a:moveTo>
                <a:lnTo>
                  <a:pt x="80321" y="98928"/>
                </a:lnTo>
                <a:lnTo>
                  <a:pt x="78914" y="98514"/>
                </a:lnTo>
                <a:lnTo>
                  <a:pt x="76986" y="98238"/>
                </a:lnTo>
                <a:lnTo>
                  <a:pt x="74708" y="98054"/>
                </a:lnTo>
                <a:lnTo>
                  <a:pt x="72196" y="97932"/>
                </a:lnTo>
                <a:lnTo>
                  <a:pt x="66760" y="97795"/>
                </a:lnTo>
                <a:lnTo>
                  <a:pt x="63922" y="98751"/>
                </a:lnTo>
                <a:lnTo>
                  <a:pt x="61036" y="100381"/>
                </a:lnTo>
                <a:lnTo>
                  <a:pt x="58121" y="102459"/>
                </a:lnTo>
                <a:lnTo>
                  <a:pt x="55186" y="103845"/>
                </a:lnTo>
                <a:lnTo>
                  <a:pt x="52236" y="104768"/>
                </a:lnTo>
                <a:lnTo>
                  <a:pt x="49278" y="105385"/>
                </a:lnTo>
                <a:lnTo>
                  <a:pt x="47306" y="106787"/>
                </a:lnTo>
                <a:lnTo>
                  <a:pt x="45991" y="108714"/>
                </a:lnTo>
                <a:lnTo>
                  <a:pt x="45114" y="110991"/>
                </a:lnTo>
                <a:lnTo>
                  <a:pt x="43538" y="113502"/>
                </a:lnTo>
                <a:lnTo>
                  <a:pt x="41495" y="116167"/>
                </a:lnTo>
                <a:lnTo>
                  <a:pt x="39141" y="118937"/>
                </a:lnTo>
                <a:lnTo>
                  <a:pt x="36578" y="121775"/>
                </a:lnTo>
                <a:lnTo>
                  <a:pt x="31086" y="127575"/>
                </a:lnTo>
                <a:lnTo>
                  <a:pt x="28232" y="131503"/>
                </a:lnTo>
                <a:lnTo>
                  <a:pt x="25338" y="136106"/>
                </a:lnTo>
                <a:lnTo>
                  <a:pt x="22416" y="141159"/>
                </a:lnTo>
                <a:lnTo>
                  <a:pt x="16524" y="152065"/>
                </a:lnTo>
                <a:lnTo>
                  <a:pt x="13564" y="157751"/>
                </a:lnTo>
                <a:lnTo>
                  <a:pt x="11589" y="163526"/>
                </a:lnTo>
                <a:lnTo>
                  <a:pt x="10274" y="169361"/>
                </a:lnTo>
                <a:lnTo>
                  <a:pt x="9397" y="175235"/>
                </a:lnTo>
                <a:lnTo>
                  <a:pt x="8812" y="181136"/>
                </a:lnTo>
                <a:lnTo>
                  <a:pt x="8422" y="187053"/>
                </a:lnTo>
                <a:lnTo>
                  <a:pt x="8163" y="192983"/>
                </a:lnTo>
                <a:lnTo>
                  <a:pt x="6997" y="198920"/>
                </a:lnTo>
                <a:lnTo>
                  <a:pt x="5227" y="204863"/>
                </a:lnTo>
                <a:lnTo>
                  <a:pt x="3056" y="210810"/>
                </a:lnTo>
                <a:lnTo>
                  <a:pt x="1608" y="216758"/>
                </a:lnTo>
                <a:lnTo>
                  <a:pt x="643" y="222708"/>
                </a:lnTo>
                <a:lnTo>
                  <a:pt x="0" y="228659"/>
                </a:lnTo>
                <a:lnTo>
                  <a:pt x="563" y="234611"/>
                </a:lnTo>
                <a:lnTo>
                  <a:pt x="1931" y="240564"/>
                </a:lnTo>
                <a:lnTo>
                  <a:pt x="3834" y="246516"/>
                </a:lnTo>
                <a:lnTo>
                  <a:pt x="5103" y="251476"/>
                </a:lnTo>
                <a:lnTo>
                  <a:pt x="6514" y="259634"/>
                </a:lnTo>
                <a:lnTo>
                  <a:pt x="7141" y="266567"/>
                </a:lnTo>
                <a:lnTo>
                  <a:pt x="7307" y="269805"/>
                </a:lnTo>
                <a:lnTo>
                  <a:pt x="9404" y="271964"/>
                </a:lnTo>
                <a:lnTo>
                  <a:pt x="12785" y="273402"/>
                </a:lnTo>
                <a:lnTo>
                  <a:pt x="22989" y="275712"/>
                </a:lnTo>
                <a:lnTo>
                  <a:pt x="24819" y="275901"/>
                </a:lnTo>
                <a:lnTo>
                  <a:pt x="27031" y="276027"/>
                </a:lnTo>
                <a:lnTo>
                  <a:pt x="29498" y="276112"/>
                </a:lnTo>
                <a:lnTo>
                  <a:pt x="32135" y="275176"/>
                </a:lnTo>
                <a:lnTo>
                  <a:pt x="34885" y="273559"/>
                </a:lnTo>
                <a:lnTo>
                  <a:pt x="37710" y="271490"/>
                </a:lnTo>
                <a:lnTo>
                  <a:pt x="40586" y="268125"/>
                </a:lnTo>
                <a:lnTo>
                  <a:pt x="43496" y="263898"/>
                </a:lnTo>
                <a:lnTo>
                  <a:pt x="46427" y="259096"/>
                </a:lnTo>
                <a:lnTo>
                  <a:pt x="49374" y="253910"/>
                </a:lnTo>
                <a:lnTo>
                  <a:pt x="55294" y="242856"/>
                </a:lnTo>
                <a:lnTo>
                  <a:pt x="57269" y="237130"/>
                </a:lnTo>
                <a:lnTo>
                  <a:pt x="58587" y="231329"/>
                </a:lnTo>
                <a:lnTo>
                  <a:pt x="59464" y="225476"/>
                </a:lnTo>
                <a:lnTo>
                  <a:pt x="61043" y="218599"/>
                </a:lnTo>
                <a:lnTo>
                  <a:pt x="63086" y="211037"/>
                </a:lnTo>
                <a:lnTo>
                  <a:pt x="65441" y="203019"/>
                </a:lnTo>
                <a:lnTo>
                  <a:pt x="67010" y="195690"/>
                </a:lnTo>
                <a:lnTo>
                  <a:pt x="68057" y="188819"/>
                </a:lnTo>
                <a:lnTo>
                  <a:pt x="68755" y="182254"/>
                </a:lnTo>
                <a:lnTo>
                  <a:pt x="70213" y="174900"/>
                </a:lnTo>
                <a:lnTo>
                  <a:pt x="72175" y="167022"/>
                </a:lnTo>
                <a:lnTo>
                  <a:pt x="74478" y="158793"/>
                </a:lnTo>
                <a:lnTo>
                  <a:pt x="76011" y="150330"/>
                </a:lnTo>
                <a:lnTo>
                  <a:pt x="77035" y="141712"/>
                </a:lnTo>
                <a:lnTo>
                  <a:pt x="77717" y="132990"/>
                </a:lnTo>
                <a:lnTo>
                  <a:pt x="78170" y="124199"/>
                </a:lnTo>
                <a:lnTo>
                  <a:pt x="78676" y="106493"/>
                </a:lnTo>
                <a:lnTo>
                  <a:pt x="79028" y="69019"/>
                </a:lnTo>
                <a:lnTo>
                  <a:pt x="79080" y="0"/>
                </a:lnTo>
                <a:lnTo>
                  <a:pt x="79080" y="41704"/>
                </a:lnTo>
                <a:lnTo>
                  <a:pt x="80072" y="48459"/>
                </a:lnTo>
                <a:lnTo>
                  <a:pt x="81726" y="55938"/>
                </a:lnTo>
                <a:lnTo>
                  <a:pt x="83820" y="63901"/>
                </a:lnTo>
                <a:lnTo>
                  <a:pt x="85216" y="72186"/>
                </a:lnTo>
                <a:lnTo>
                  <a:pt x="86148" y="80687"/>
                </a:lnTo>
                <a:lnTo>
                  <a:pt x="86768" y="89330"/>
                </a:lnTo>
                <a:lnTo>
                  <a:pt x="87182" y="98068"/>
                </a:lnTo>
                <a:lnTo>
                  <a:pt x="87642" y="115716"/>
                </a:lnTo>
                <a:lnTo>
                  <a:pt x="88756" y="124589"/>
                </a:lnTo>
                <a:lnTo>
                  <a:pt x="90492" y="133481"/>
                </a:lnTo>
                <a:lnTo>
                  <a:pt x="92641" y="142385"/>
                </a:lnTo>
                <a:lnTo>
                  <a:pt x="94074" y="151298"/>
                </a:lnTo>
                <a:lnTo>
                  <a:pt x="95028" y="160217"/>
                </a:lnTo>
                <a:lnTo>
                  <a:pt x="95666" y="169139"/>
                </a:lnTo>
                <a:lnTo>
                  <a:pt x="96090" y="178064"/>
                </a:lnTo>
                <a:lnTo>
                  <a:pt x="96561" y="195917"/>
                </a:lnTo>
                <a:lnTo>
                  <a:pt x="96906" y="241803"/>
                </a:lnTo>
                <a:lnTo>
                  <a:pt x="96939" y="29413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6" name="SMARTInkAnnotation41"/>
          <p:cNvSpPr/>
          <p:nvPr/>
        </p:nvSpPr>
        <p:spPr bwMode="auto">
          <a:xfrm>
            <a:off x="8795742" y="3706343"/>
            <a:ext cx="98227" cy="142309"/>
          </a:xfrm>
          <a:custGeom>
            <a:avLst/>
            <a:gdLst/>
            <a:ahLst/>
            <a:cxnLst/>
            <a:rect l="0" t="0" r="0" b="0"/>
            <a:pathLst>
              <a:path w="98227" h="142309">
                <a:moveTo>
                  <a:pt x="0" y="61985"/>
                </a:moveTo>
                <a:lnTo>
                  <a:pt x="7688" y="69673"/>
                </a:lnTo>
                <a:lnTo>
                  <a:pt x="9094" y="70087"/>
                </a:lnTo>
                <a:lnTo>
                  <a:pt x="11024" y="70363"/>
                </a:lnTo>
                <a:lnTo>
                  <a:pt x="13303" y="70547"/>
                </a:lnTo>
                <a:lnTo>
                  <a:pt x="15814" y="71661"/>
                </a:lnTo>
                <a:lnTo>
                  <a:pt x="18480" y="73397"/>
                </a:lnTo>
                <a:lnTo>
                  <a:pt x="21250" y="75546"/>
                </a:lnTo>
                <a:lnTo>
                  <a:pt x="24089" y="76979"/>
                </a:lnTo>
                <a:lnTo>
                  <a:pt x="26972" y="77934"/>
                </a:lnTo>
                <a:lnTo>
                  <a:pt x="29889" y="78571"/>
                </a:lnTo>
                <a:lnTo>
                  <a:pt x="32824" y="78995"/>
                </a:lnTo>
                <a:lnTo>
                  <a:pt x="35773" y="79278"/>
                </a:lnTo>
                <a:lnTo>
                  <a:pt x="38731" y="79467"/>
                </a:lnTo>
                <a:lnTo>
                  <a:pt x="44664" y="79677"/>
                </a:lnTo>
                <a:lnTo>
                  <a:pt x="56557" y="79811"/>
                </a:lnTo>
                <a:lnTo>
                  <a:pt x="59533" y="78830"/>
                </a:lnTo>
                <a:lnTo>
                  <a:pt x="62509" y="77184"/>
                </a:lnTo>
                <a:lnTo>
                  <a:pt x="65486" y="75094"/>
                </a:lnTo>
                <a:lnTo>
                  <a:pt x="68461" y="73701"/>
                </a:lnTo>
                <a:lnTo>
                  <a:pt x="71438" y="72772"/>
                </a:lnTo>
                <a:lnTo>
                  <a:pt x="74415" y="72153"/>
                </a:lnTo>
                <a:lnTo>
                  <a:pt x="77391" y="70748"/>
                </a:lnTo>
                <a:lnTo>
                  <a:pt x="80368" y="68819"/>
                </a:lnTo>
                <a:lnTo>
                  <a:pt x="83343" y="66541"/>
                </a:lnTo>
                <a:lnTo>
                  <a:pt x="86321" y="64030"/>
                </a:lnTo>
                <a:lnTo>
                  <a:pt x="89297" y="61364"/>
                </a:lnTo>
                <a:lnTo>
                  <a:pt x="92273" y="58594"/>
                </a:lnTo>
                <a:lnTo>
                  <a:pt x="94258" y="55756"/>
                </a:lnTo>
                <a:lnTo>
                  <a:pt x="95581" y="52871"/>
                </a:lnTo>
                <a:lnTo>
                  <a:pt x="96462" y="49956"/>
                </a:lnTo>
                <a:lnTo>
                  <a:pt x="97050" y="47020"/>
                </a:lnTo>
                <a:lnTo>
                  <a:pt x="97443" y="44071"/>
                </a:lnTo>
                <a:lnTo>
                  <a:pt x="97704" y="41112"/>
                </a:lnTo>
                <a:lnTo>
                  <a:pt x="97878" y="38148"/>
                </a:lnTo>
                <a:lnTo>
                  <a:pt x="98071" y="32209"/>
                </a:lnTo>
                <a:lnTo>
                  <a:pt x="98181" y="23286"/>
                </a:lnTo>
                <a:lnTo>
                  <a:pt x="97204" y="20311"/>
                </a:lnTo>
                <a:lnTo>
                  <a:pt x="95560" y="17335"/>
                </a:lnTo>
                <a:lnTo>
                  <a:pt x="93472" y="14359"/>
                </a:lnTo>
                <a:lnTo>
                  <a:pt x="92080" y="11383"/>
                </a:lnTo>
                <a:lnTo>
                  <a:pt x="91152" y="8407"/>
                </a:lnTo>
                <a:lnTo>
                  <a:pt x="90534" y="5430"/>
                </a:lnTo>
                <a:lnTo>
                  <a:pt x="89129" y="3446"/>
                </a:lnTo>
                <a:lnTo>
                  <a:pt x="87201" y="2123"/>
                </a:lnTo>
                <a:lnTo>
                  <a:pt x="84923" y="1241"/>
                </a:lnTo>
                <a:lnTo>
                  <a:pt x="82412" y="653"/>
                </a:lnTo>
                <a:lnTo>
                  <a:pt x="79747" y="261"/>
                </a:lnTo>
                <a:lnTo>
                  <a:pt x="76976" y="0"/>
                </a:lnTo>
                <a:lnTo>
                  <a:pt x="73146" y="1810"/>
                </a:lnTo>
                <a:lnTo>
                  <a:pt x="68607" y="5001"/>
                </a:lnTo>
                <a:lnTo>
                  <a:pt x="63597" y="9113"/>
                </a:lnTo>
                <a:lnTo>
                  <a:pt x="59265" y="12847"/>
                </a:lnTo>
                <a:lnTo>
                  <a:pt x="55385" y="16327"/>
                </a:lnTo>
                <a:lnTo>
                  <a:pt x="51806" y="19640"/>
                </a:lnTo>
                <a:lnTo>
                  <a:pt x="49420" y="22841"/>
                </a:lnTo>
                <a:lnTo>
                  <a:pt x="47829" y="25967"/>
                </a:lnTo>
                <a:lnTo>
                  <a:pt x="46769" y="29043"/>
                </a:lnTo>
                <a:lnTo>
                  <a:pt x="45071" y="32086"/>
                </a:lnTo>
                <a:lnTo>
                  <a:pt x="42945" y="35107"/>
                </a:lnTo>
                <a:lnTo>
                  <a:pt x="40537" y="38114"/>
                </a:lnTo>
                <a:lnTo>
                  <a:pt x="38930" y="42102"/>
                </a:lnTo>
                <a:lnTo>
                  <a:pt x="37860" y="46745"/>
                </a:lnTo>
                <a:lnTo>
                  <a:pt x="37146" y="51825"/>
                </a:lnTo>
                <a:lnTo>
                  <a:pt x="36670" y="56204"/>
                </a:lnTo>
                <a:lnTo>
                  <a:pt x="36353" y="60115"/>
                </a:lnTo>
                <a:lnTo>
                  <a:pt x="36142" y="63715"/>
                </a:lnTo>
                <a:lnTo>
                  <a:pt x="35907" y="73006"/>
                </a:lnTo>
                <a:lnTo>
                  <a:pt x="35844" y="78262"/>
                </a:lnTo>
                <a:lnTo>
                  <a:pt x="36794" y="82758"/>
                </a:lnTo>
                <a:lnTo>
                  <a:pt x="38421" y="86748"/>
                </a:lnTo>
                <a:lnTo>
                  <a:pt x="40496" y="90400"/>
                </a:lnTo>
                <a:lnTo>
                  <a:pt x="41880" y="94819"/>
                </a:lnTo>
                <a:lnTo>
                  <a:pt x="42803" y="99749"/>
                </a:lnTo>
                <a:lnTo>
                  <a:pt x="43418" y="105020"/>
                </a:lnTo>
                <a:lnTo>
                  <a:pt x="44820" y="109527"/>
                </a:lnTo>
                <a:lnTo>
                  <a:pt x="46747" y="113523"/>
                </a:lnTo>
                <a:lnTo>
                  <a:pt x="49025" y="117180"/>
                </a:lnTo>
                <a:lnTo>
                  <a:pt x="51535" y="119617"/>
                </a:lnTo>
                <a:lnTo>
                  <a:pt x="54200" y="121242"/>
                </a:lnTo>
                <a:lnTo>
                  <a:pt x="56969" y="122326"/>
                </a:lnTo>
                <a:lnTo>
                  <a:pt x="59808" y="124040"/>
                </a:lnTo>
                <a:lnTo>
                  <a:pt x="62691" y="126176"/>
                </a:lnTo>
                <a:lnTo>
                  <a:pt x="65607" y="128591"/>
                </a:lnTo>
                <a:lnTo>
                  <a:pt x="67551" y="131194"/>
                </a:lnTo>
                <a:lnTo>
                  <a:pt x="68847" y="133921"/>
                </a:lnTo>
                <a:lnTo>
                  <a:pt x="69711" y="136731"/>
                </a:lnTo>
                <a:lnTo>
                  <a:pt x="71278" y="138605"/>
                </a:lnTo>
                <a:lnTo>
                  <a:pt x="73315" y="139854"/>
                </a:lnTo>
                <a:lnTo>
                  <a:pt x="79954" y="142206"/>
                </a:lnTo>
                <a:lnTo>
                  <a:pt x="82830" y="142287"/>
                </a:lnTo>
                <a:lnTo>
                  <a:pt x="84985" y="142308"/>
                </a:lnTo>
                <a:lnTo>
                  <a:pt x="86422" y="141331"/>
                </a:lnTo>
                <a:lnTo>
                  <a:pt x="87380" y="139687"/>
                </a:lnTo>
                <a:lnTo>
                  <a:pt x="88019" y="137599"/>
                </a:lnTo>
                <a:lnTo>
                  <a:pt x="89437" y="135214"/>
                </a:lnTo>
                <a:lnTo>
                  <a:pt x="91375" y="132633"/>
                </a:lnTo>
                <a:lnTo>
                  <a:pt x="98226" y="12449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7" name="SMARTInkAnnotation42"/>
          <p:cNvSpPr/>
          <p:nvPr/>
        </p:nvSpPr>
        <p:spPr bwMode="auto">
          <a:xfrm>
            <a:off x="8924871" y="3679032"/>
            <a:ext cx="76255" cy="160734"/>
          </a:xfrm>
          <a:custGeom>
            <a:avLst/>
            <a:gdLst/>
            <a:ahLst/>
            <a:cxnLst/>
            <a:rect l="0" t="0" r="0" b="0"/>
            <a:pathLst>
              <a:path w="76255" h="160734">
                <a:moveTo>
                  <a:pt x="76254" y="8928"/>
                </a:moveTo>
                <a:lnTo>
                  <a:pt x="76254" y="1240"/>
                </a:lnTo>
                <a:lnTo>
                  <a:pt x="75261" y="827"/>
                </a:lnTo>
                <a:lnTo>
                  <a:pt x="73609" y="550"/>
                </a:lnTo>
                <a:lnTo>
                  <a:pt x="68566" y="108"/>
                </a:lnTo>
                <a:lnTo>
                  <a:pt x="65230" y="47"/>
                </a:lnTo>
                <a:lnTo>
                  <a:pt x="40471" y="0"/>
                </a:lnTo>
                <a:lnTo>
                  <a:pt x="36523" y="992"/>
                </a:lnTo>
                <a:lnTo>
                  <a:pt x="32900" y="2645"/>
                </a:lnTo>
                <a:lnTo>
                  <a:pt x="24695" y="7687"/>
                </a:lnTo>
                <a:lnTo>
                  <a:pt x="23030" y="9094"/>
                </a:lnTo>
                <a:lnTo>
                  <a:pt x="20928" y="11022"/>
                </a:lnTo>
                <a:lnTo>
                  <a:pt x="18535" y="13301"/>
                </a:lnTo>
                <a:lnTo>
                  <a:pt x="15946" y="14820"/>
                </a:lnTo>
                <a:lnTo>
                  <a:pt x="13228" y="15833"/>
                </a:lnTo>
                <a:lnTo>
                  <a:pt x="10424" y="16508"/>
                </a:lnTo>
                <a:lnTo>
                  <a:pt x="8555" y="17950"/>
                </a:lnTo>
                <a:lnTo>
                  <a:pt x="7309" y="19904"/>
                </a:lnTo>
                <a:lnTo>
                  <a:pt x="6479" y="22199"/>
                </a:lnTo>
                <a:lnTo>
                  <a:pt x="4933" y="24720"/>
                </a:lnTo>
                <a:lnTo>
                  <a:pt x="2910" y="27394"/>
                </a:lnTo>
                <a:lnTo>
                  <a:pt x="569" y="30169"/>
                </a:lnTo>
                <a:lnTo>
                  <a:pt x="0" y="33010"/>
                </a:lnTo>
                <a:lnTo>
                  <a:pt x="614" y="35897"/>
                </a:lnTo>
                <a:lnTo>
                  <a:pt x="2014" y="38814"/>
                </a:lnTo>
                <a:lnTo>
                  <a:pt x="2949" y="41750"/>
                </a:lnTo>
                <a:lnTo>
                  <a:pt x="3571" y="44700"/>
                </a:lnTo>
                <a:lnTo>
                  <a:pt x="3987" y="47659"/>
                </a:lnTo>
                <a:lnTo>
                  <a:pt x="4263" y="50624"/>
                </a:lnTo>
                <a:lnTo>
                  <a:pt x="4448" y="53593"/>
                </a:lnTo>
                <a:lnTo>
                  <a:pt x="4571" y="56564"/>
                </a:lnTo>
                <a:lnTo>
                  <a:pt x="6637" y="59537"/>
                </a:lnTo>
                <a:lnTo>
                  <a:pt x="9999" y="62511"/>
                </a:lnTo>
                <a:lnTo>
                  <a:pt x="14225" y="65486"/>
                </a:lnTo>
                <a:lnTo>
                  <a:pt x="17042" y="68462"/>
                </a:lnTo>
                <a:lnTo>
                  <a:pt x="18920" y="71437"/>
                </a:lnTo>
                <a:lnTo>
                  <a:pt x="20172" y="74414"/>
                </a:lnTo>
                <a:lnTo>
                  <a:pt x="21999" y="77390"/>
                </a:lnTo>
                <a:lnTo>
                  <a:pt x="24209" y="80366"/>
                </a:lnTo>
                <a:lnTo>
                  <a:pt x="26674" y="83343"/>
                </a:lnTo>
                <a:lnTo>
                  <a:pt x="30302" y="86319"/>
                </a:lnTo>
                <a:lnTo>
                  <a:pt x="34706" y="89296"/>
                </a:lnTo>
                <a:lnTo>
                  <a:pt x="39625" y="92273"/>
                </a:lnTo>
                <a:lnTo>
                  <a:pt x="43897" y="96241"/>
                </a:lnTo>
                <a:lnTo>
                  <a:pt x="47738" y="100872"/>
                </a:lnTo>
                <a:lnTo>
                  <a:pt x="51289" y="105942"/>
                </a:lnTo>
                <a:lnTo>
                  <a:pt x="54650" y="109323"/>
                </a:lnTo>
                <a:lnTo>
                  <a:pt x="57883" y="111577"/>
                </a:lnTo>
                <a:lnTo>
                  <a:pt x="61030" y="113080"/>
                </a:lnTo>
                <a:lnTo>
                  <a:pt x="63128" y="115074"/>
                </a:lnTo>
                <a:lnTo>
                  <a:pt x="64527" y="117395"/>
                </a:lnTo>
                <a:lnTo>
                  <a:pt x="65460" y="119935"/>
                </a:lnTo>
                <a:lnTo>
                  <a:pt x="67073" y="122620"/>
                </a:lnTo>
                <a:lnTo>
                  <a:pt x="69142" y="125403"/>
                </a:lnTo>
                <a:lnTo>
                  <a:pt x="71513" y="128250"/>
                </a:lnTo>
                <a:lnTo>
                  <a:pt x="73092" y="131140"/>
                </a:lnTo>
                <a:lnTo>
                  <a:pt x="74146" y="134059"/>
                </a:lnTo>
                <a:lnTo>
                  <a:pt x="74849" y="136997"/>
                </a:lnTo>
                <a:lnTo>
                  <a:pt x="75317" y="139948"/>
                </a:lnTo>
                <a:lnTo>
                  <a:pt x="75630" y="142908"/>
                </a:lnTo>
                <a:lnTo>
                  <a:pt x="76131" y="150046"/>
                </a:lnTo>
                <a:lnTo>
                  <a:pt x="76199" y="153668"/>
                </a:lnTo>
                <a:lnTo>
                  <a:pt x="76218" y="156023"/>
                </a:lnTo>
                <a:lnTo>
                  <a:pt x="75238" y="157593"/>
                </a:lnTo>
                <a:lnTo>
                  <a:pt x="73592" y="158640"/>
                </a:lnTo>
                <a:lnTo>
                  <a:pt x="71503" y="159338"/>
                </a:lnTo>
                <a:lnTo>
                  <a:pt x="69118" y="159803"/>
                </a:lnTo>
                <a:lnTo>
                  <a:pt x="66535" y="160113"/>
                </a:lnTo>
                <a:lnTo>
                  <a:pt x="63822" y="160320"/>
                </a:lnTo>
                <a:lnTo>
                  <a:pt x="61021" y="160458"/>
                </a:lnTo>
                <a:lnTo>
                  <a:pt x="51182" y="160697"/>
                </a:lnTo>
                <a:lnTo>
                  <a:pt x="40535" y="16073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48" name="SMARTInkAnnotation43"/>
          <p:cNvSpPr/>
          <p:nvPr/>
        </p:nvSpPr>
        <p:spPr bwMode="auto">
          <a:xfrm>
            <a:off x="5902682" y="3232546"/>
            <a:ext cx="238621" cy="267892"/>
          </a:xfrm>
          <a:custGeom>
            <a:avLst/>
            <a:gdLst/>
            <a:ahLst/>
            <a:cxnLst/>
            <a:rect l="0" t="0" r="0" b="0"/>
            <a:pathLst>
              <a:path w="238621" h="267892">
                <a:moveTo>
                  <a:pt x="124857" y="0"/>
                </a:moveTo>
                <a:lnTo>
                  <a:pt x="106813" y="18043"/>
                </a:lnTo>
                <a:lnTo>
                  <a:pt x="101914" y="21951"/>
                </a:lnTo>
                <a:lnTo>
                  <a:pt x="96663" y="25548"/>
                </a:lnTo>
                <a:lnTo>
                  <a:pt x="91178" y="28939"/>
                </a:lnTo>
                <a:lnTo>
                  <a:pt x="85536" y="34175"/>
                </a:lnTo>
                <a:lnTo>
                  <a:pt x="79792" y="40643"/>
                </a:lnTo>
                <a:lnTo>
                  <a:pt x="73977" y="47932"/>
                </a:lnTo>
                <a:lnTo>
                  <a:pt x="68117" y="54775"/>
                </a:lnTo>
                <a:lnTo>
                  <a:pt x="62226" y="61321"/>
                </a:lnTo>
                <a:lnTo>
                  <a:pt x="50387" y="73887"/>
                </a:lnTo>
                <a:lnTo>
                  <a:pt x="38512" y="86086"/>
                </a:lnTo>
                <a:lnTo>
                  <a:pt x="33560" y="92117"/>
                </a:lnTo>
                <a:lnTo>
                  <a:pt x="29265" y="98123"/>
                </a:lnTo>
                <a:lnTo>
                  <a:pt x="25411" y="104111"/>
                </a:lnTo>
                <a:lnTo>
                  <a:pt x="21849" y="110087"/>
                </a:lnTo>
                <a:lnTo>
                  <a:pt x="18482" y="116056"/>
                </a:lnTo>
                <a:lnTo>
                  <a:pt x="15245" y="122019"/>
                </a:lnTo>
                <a:lnTo>
                  <a:pt x="12095" y="126987"/>
                </a:lnTo>
                <a:lnTo>
                  <a:pt x="5949" y="135152"/>
                </a:lnTo>
                <a:lnTo>
                  <a:pt x="2556" y="142089"/>
                </a:lnTo>
                <a:lnTo>
                  <a:pt x="0" y="151237"/>
                </a:lnTo>
                <a:lnTo>
                  <a:pt x="5204" y="148907"/>
                </a:lnTo>
                <a:lnTo>
                  <a:pt x="9369" y="146896"/>
                </a:lnTo>
                <a:lnTo>
                  <a:pt x="16643" y="142017"/>
                </a:lnTo>
                <a:lnTo>
                  <a:pt x="19972" y="139327"/>
                </a:lnTo>
                <a:lnTo>
                  <a:pt x="25168" y="135548"/>
                </a:lnTo>
                <a:lnTo>
                  <a:pt x="38879" y="126059"/>
                </a:lnTo>
                <a:lnTo>
                  <a:pt x="45710" y="121743"/>
                </a:lnTo>
                <a:lnTo>
                  <a:pt x="52249" y="117873"/>
                </a:lnTo>
                <a:lnTo>
                  <a:pt x="58592" y="114301"/>
                </a:lnTo>
                <a:lnTo>
                  <a:pt x="65797" y="109935"/>
                </a:lnTo>
                <a:lnTo>
                  <a:pt x="81741" y="99793"/>
                </a:lnTo>
                <a:lnTo>
                  <a:pt x="89168" y="95302"/>
                </a:lnTo>
                <a:lnTo>
                  <a:pt x="96103" y="91316"/>
                </a:lnTo>
                <a:lnTo>
                  <a:pt x="102711" y="87666"/>
                </a:lnTo>
                <a:lnTo>
                  <a:pt x="112078" y="83249"/>
                </a:lnTo>
                <a:lnTo>
                  <a:pt x="135714" y="73049"/>
                </a:lnTo>
                <a:lnTo>
                  <a:pt x="144993" y="68543"/>
                </a:lnTo>
                <a:lnTo>
                  <a:pt x="152172" y="64548"/>
                </a:lnTo>
                <a:lnTo>
                  <a:pt x="157949" y="60891"/>
                </a:lnTo>
                <a:lnTo>
                  <a:pt x="162793" y="58453"/>
                </a:lnTo>
                <a:lnTo>
                  <a:pt x="167015" y="56829"/>
                </a:lnTo>
                <a:lnTo>
                  <a:pt x="174352" y="55023"/>
                </a:lnTo>
                <a:lnTo>
                  <a:pt x="180919" y="54221"/>
                </a:lnTo>
                <a:lnTo>
                  <a:pt x="183068" y="54999"/>
                </a:lnTo>
                <a:lnTo>
                  <a:pt x="184500" y="56510"/>
                </a:lnTo>
                <a:lnTo>
                  <a:pt x="185455" y="58510"/>
                </a:lnTo>
                <a:lnTo>
                  <a:pt x="185099" y="60834"/>
                </a:lnTo>
                <a:lnTo>
                  <a:pt x="182058" y="66064"/>
                </a:lnTo>
                <a:lnTo>
                  <a:pt x="177399" y="74341"/>
                </a:lnTo>
                <a:lnTo>
                  <a:pt x="174768" y="79327"/>
                </a:lnTo>
                <a:lnTo>
                  <a:pt x="171029" y="84635"/>
                </a:lnTo>
                <a:lnTo>
                  <a:pt x="166553" y="90158"/>
                </a:lnTo>
                <a:lnTo>
                  <a:pt x="161583" y="95824"/>
                </a:lnTo>
                <a:lnTo>
                  <a:pt x="155295" y="102578"/>
                </a:lnTo>
                <a:lnTo>
                  <a:pt x="140369" y="118020"/>
                </a:lnTo>
                <a:lnTo>
                  <a:pt x="132221" y="125313"/>
                </a:lnTo>
                <a:lnTo>
                  <a:pt x="123814" y="132159"/>
                </a:lnTo>
                <a:lnTo>
                  <a:pt x="115231" y="138708"/>
                </a:lnTo>
                <a:lnTo>
                  <a:pt x="107526" y="145058"/>
                </a:lnTo>
                <a:lnTo>
                  <a:pt x="100404" y="151276"/>
                </a:lnTo>
                <a:lnTo>
                  <a:pt x="93672" y="157405"/>
                </a:lnTo>
                <a:lnTo>
                  <a:pt x="87200" y="162484"/>
                </a:lnTo>
                <a:lnTo>
                  <a:pt x="80900" y="166862"/>
                </a:lnTo>
                <a:lnTo>
                  <a:pt x="74717" y="170773"/>
                </a:lnTo>
                <a:lnTo>
                  <a:pt x="69602" y="173380"/>
                </a:lnTo>
                <a:lnTo>
                  <a:pt x="65200" y="175118"/>
                </a:lnTo>
                <a:lnTo>
                  <a:pt x="54109" y="178391"/>
                </a:lnTo>
                <a:lnTo>
                  <a:pt x="60685" y="170433"/>
                </a:lnTo>
                <a:lnTo>
                  <a:pt x="63224" y="166208"/>
                </a:lnTo>
                <a:lnTo>
                  <a:pt x="65909" y="161407"/>
                </a:lnTo>
                <a:lnTo>
                  <a:pt x="70675" y="156222"/>
                </a:lnTo>
                <a:lnTo>
                  <a:pt x="76829" y="150781"/>
                </a:lnTo>
                <a:lnTo>
                  <a:pt x="83909" y="145169"/>
                </a:lnTo>
                <a:lnTo>
                  <a:pt x="91605" y="139443"/>
                </a:lnTo>
                <a:lnTo>
                  <a:pt x="108094" y="127790"/>
                </a:lnTo>
                <a:lnTo>
                  <a:pt x="134111" y="110073"/>
                </a:lnTo>
                <a:lnTo>
                  <a:pt x="141940" y="104140"/>
                </a:lnTo>
                <a:lnTo>
                  <a:pt x="149144" y="98200"/>
                </a:lnTo>
                <a:lnTo>
                  <a:pt x="155931" y="92256"/>
                </a:lnTo>
                <a:lnTo>
                  <a:pt x="163433" y="86309"/>
                </a:lnTo>
                <a:lnTo>
                  <a:pt x="171410" y="80360"/>
                </a:lnTo>
                <a:lnTo>
                  <a:pt x="179704" y="74409"/>
                </a:lnTo>
                <a:lnTo>
                  <a:pt x="187218" y="69450"/>
                </a:lnTo>
                <a:lnTo>
                  <a:pt x="194213" y="65152"/>
                </a:lnTo>
                <a:lnTo>
                  <a:pt x="200860" y="61294"/>
                </a:lnTo>
                <a:lnTo>
                  <a:pt x="207275" y="58722"/>
                </a:lnTo>
                <a:lnTo>
                  <a:pt x="213537" y="57008"/>
                </a:lnTo>
                <a:lnTo>
                  <a:pt x="219695" y="55865"/>
                </a:lnTo>
                <a:lnTo>
                  <a:pt x="224793" y="55103"/>
                </a:lnTo>
                <a:lnTo>
                  <a:pt x="229184" y="54595"/>
                </a:lnTo>
                <a:lnTo>
                  <a:pt x="233104" y="54256"/>
                </a:lnTo>
                <a:lnTo>
                  <a:pt x="235717" y="55022"/>
                </a:lnTo>
                <a:lnTo>
                  <a:pt x="237459" y="56526"/>
                </a:lnTo>
                <a:lnTo>
                  <a:pt x="238620" y="58520"/>
                </a:lnTo>
                <a:lnTo>
                  <a:pt x="238402" y="60841"/>
                </a:lnTo>
                <a:lnTo>
                  <a:pt x="237264" y="63381"/>
                </a:lnTo>
                <a:lnTo>
                  <a:pt x="233355" y="69842"/>
                </a:lnTo>
                <a:lnTo>
                  <a:pt x="228310" y="79327"/>
                </a:lnTo>
                <a:lnTo>
                  <a:pt x="223591" y="85627"/>
                </a:lnTo>
                <a:lnTo>
                  <a:pt x="217469" y="92804"/>
                </a:lnTo>
                <a:lnTo>
                  <a:pt x="210411" y="100564"/>
                </a:lnTo>
                <a:lnTo>
                  <a:pt x="202729" y="107723"/>
                </a:lnTo>
                <a:lnTo>
                  <a:pt x="194631" y="114480"/>
                </a:lnTo>
                <a:lnTo>
                  <a:pt x="186255" y="120969"/>
                </a:lnTo>
                <a:lnTo>
                  <a:pt x="177695" y="128271"/>
                </a:lnTo>
                <a:lnTo>
                  <a:pt x="169012" y="136115"/>
                </a:lnTo>
                <a:lnTo>
                  <a:pt x="160246" y="144322"/>
                </a:lnTo>
                <a:lnTo>
                  <a:pt x="151427" y="151777"/>
                </a:lnTo>
                <a:lnTo>
                  <a:pt x="142570" y="158732"/>
                </a:lnTo>
                <a:lnTo>
                  <a:pt x="133690" y="165353"/>
                </a:lnTo>
                <a:lnTo>
                  <a:pt x="115883" y="178001"/>
                </a:lnTo>
                <a:lnTo>
                  <a:pt x="106969" y="184152"/>
                </a:lnTo>
                <a:lnTo>
                  <a:pt x="100032" y="189245"/>
                </a:lnTo>
                <a:lnTo>
                  <a:pt x="94417" y="193632"/>
                </a:lnTo>
                <a:lnTo>
                  <a:pt x="89680" y="197549"/>
                </a:lnTo>
                <a:lnTo>
                  <a:pt x="85531" y="201153"/>
                </a:lnTo>
                <a:lnTo>
                  <a:pt x="78275" y="207803"/>
                </a:lnTo>
                <a:lnTo>
                  <a:pt x="73351" y="212384"/>
                </a:lnTo>
                <a:lnTo>
                  <a:pt x="72661" y="212035"/>
                </a:lnTo>
                <a:lnTo>
                  <a:pt x="72200" y="210810"/>
                </a:lnTo>
                <a:lnTo>
                  <a:pt x="71892" y="209001"/>
                </a:lnTo>
                <a:lnTo>
                  <a:pt x="72680" y="206803"/>
                </a:lnTo>
                <a:lnTo>
                  <a:pt x="76201" y="201714"/>
                </a:lnTo>
                <a:lnTo>
                  <a:pt x="79521" y="197977"/>
                </a:lnTo>
                <a:lnTo>
                  <a:pt x="88502" y="188532"/>
                </a:lnTo>
                <a:lnTo>
                  <a:pt x="122086" y="154609"/>
                </a:lnTo>
                <a:lnTo>
                  <a:pt x="128962" y="148713"/>
                </a:lnTo>
                <a:lnTo>
                  <a:pt x="136524" y="142799"/>
                </a:lnTo>
                <a:lnTo>
                  <a:pt x="144541" y="136871"/>
                </a:lnTo>
                <a:lnTo>
                  <a:pt x="151870" y="131927"/>
                </a:lnTo>
                <a:lnTo>
                  <a:pt x="158741" y="127639"/>
                </a:lnTo>
                <a:lnTo>
                  <a:pt x="165305" y="123788"/>
                </a:lnTo>
                <a:lnTo>
                  <a:pt x="171666" y="120229"/>
                </a:lnTo>
                <a:lnTo>
                  <a:pt x="184026" y="113628"/>
                </a:lnTo>
                <a:lnTo>
                  <a:pt x="189107" y="111471"/>
                </a:lnTo>
                <a:lnTo>
                  <a:pt x="193487" y="110033"/>
                </a:lnTo>
                <a:lnTo>
                  <a:pt x="197399" y="109074"/>
                </a:lnTo>
                <a:lnTo>
                  <a:pt x="200007" y="109427"/>
                </a:lnTo>
                <a:lnTo>
                  <a:pt x="201746" y="110655"/>
                </a:lnTo>
                <a:lnTo>
                  <a:pt x="202905" y="112465"/>
                </a:lnTo>
                <a:lnTo>
                  <a:pt x="204194" y="117123"/>
                </a:lnTo>
                <a:lnTo>
                  <a:pt x="204537" y="119754"/>
                </a:lnTo>
                <a:lnTo>
                  <a:pt x="202781" y="123492"/>
                </a:lnTo>
                <a:lnTo>
                  <a:pt x="199626" y="127969"/>
                </a:lnTo>
                <a:lnTo>
                  <a:pt x="195539" y="132938"/>
                </a:lnTo>
                <a:lnTo>
                  <a:pt x="190830" y="139227"/>
                </a:lnTo>
                <a:lnTo>
                  <a:pt x="180306" y="154153"/>
                </a:lnTo>
                <a:lnTo>
                  <a:pt x="174721" y="161307"/>
                </a:lnTo>
                <a:lnTo>
                  <a:pt x="169014" y="168062"/>
                </a:lnTo>
                <a:lnTo>
                  <a:pt x="163225" y="174549"/>
                </a:lnTo>
                <a:lnTo>
                  <a:pt x="156388" y="180859"/>
                </a:lnTo>
                <a:lnTo>
                  <a:pt x="148854" y="187049"/>
                </a:lnTo>
                <a:lnTo>
                  <a:pt x="140856" y="193160"/>
                </a:lnTo>
                <a:lnTo>
                  <a:pt x="133538" y="199219"/>
                </a:lnTo>
                <a:lnTo>
                  <a:pt x="126675" y="205242"/>
                </a:lnTo>
                <a:lnTo>
                  <a:pt x="120116" y="211243"/>
                </a:lnTo>
                <a:lnTo>
                  <a:pt x="114751" y="217227"/>
                </a:lnTo>
                <a:lnTo>
                  <a:pt x="110182" y="223201"/>
                </a:lnTo>
                <a:lnTo>
                  <a:pt x="106144" y="229168"/>
                </a:lnTo>
                <a:lnTo>
                  <a:pt x="103452" y="234138"/>
                </a:lnTo>
                <a:lnTo>
                  <a:pt x="100461" y="242307"/>
                </a:lnTo>
                <a:lnTo>
                  <a:pt x="98278" y="249353"/>
                </a:lnTo>
                <a:lnTo>
                  <a:pt x="100806" y="249730"/>
                </a:lnTo>
                <a:lnTo>
                  <a:pt x="107809" y="249942"/>
                </a:lnTo>
                <a:lnTo>
                  <a:pt x="110515" y="249972"/>
                </a:lnTo>
                <a:lnTo>
                  <a:pt x="114304" y="250985"/>
                </a:lnTo>
                <a:lnTo>
                  <a:pt x="118814" y="252651"/>
                </a:lnTo>
                <a:lnTo>
                  <a:pt x="123805" y="254755"/>
                </a:lnTo>
                <a:lnTo>
                  <a:pt x="129116" y="257149"/>
                </a:lnTo>
                <a:lnTo>
                  <a:pt x="151646" y="26789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8" grpId="0"/>
      <p:bldP spid="11269" grpId="0"/>
      <p:bldP spid="11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952750" y="261938"/>
            <a:ext cx="8964613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CA" sz="2600" b="1" dirty="0"/>
              <a:t>Grouped Data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2875" y="3571876"/>
            <a:ext cx="9001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The “modal class” is the class with the highest frequency.</a:t>
            </a:r>
          </a:p>
        </p:txBody>
      </p:sp>
      <p:graphicFrame>
        <p:nvGraphicFramePr>
          <p:cNvPr id="13347" name="Group 35"/>
          <p:cNvGraphicFramePr>
            <a:graphicFrameLocks noGrp="1"/>
          </p:cNvGraphicFramePr>
          <p:nvPr>
            <p:ph/>
          </p:nvPr>
        </p:nvGraphicFramePr>
        <p:xfrm>
          <a:off x="1643042" y="4429132"/>
          <a:ext cx="2305050" cy="2160589"/>
        </p:xfrm>
        <a:graphic>
          <a:graphicData uri="http://schemas.openxmlformats.org/drawingml/2006/table">
            <a:tbl>
              <a:tblPr/>
              <a:tblGrid>
                <a:gridCol w="1152525"/>
                <a:gridCol w="11525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[10-15[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[15-20[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[20-25[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[25-30[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80975" y="1484313"/>
            <a:ext cx="129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Ex: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4714876" y="4429132"/>
            <a:ext cx="360045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The class with the highest frequency is [20-25[. It is called the “Modal class.”</a:t>
            </a:r>
          </a:p>
        </p:txBody>
      </p:sp>
      <p:graphicFrame>
        <p:nvGraphicFramePr>
          <p:cNvPr id="13380" name="Group 68"/>
          <p:cNvGraphicFramePr>
            <a:graphicFrameLocks noGrp="1"/>
          </p:cNvGraphicFramePr>
          <p:nvPr/>
        </p:nvGraphicFramePr>
        <p:xfrm>
          <a:off x="1357290" y="928670"/>
          <a:ext cx="2290763" cy="2523492"/>
        </p:xfrm>
        <a:graphic>
          <a:graphicData uri="http://schemas.openxmlformats.org/drawingml/2006/table">
            <a:tbl>
              <a:tblPr/>
              <a:tblGrid>
                <a:gridCol w="1138238"/>
                <a:gridCol w="11525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-36513" y="4076700"/>
            <a:ext cx="1295401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800"/>
              <a:t>Another example: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4286248" y="785794"/>
            <a:ext cx="3600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b="1" dirty="0"/>
              <a:t>What is the mode?</a:t>
            </a: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4429124" y="1285860"/>
            <a:ext cx="360045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This distribution is called “bimodal” – meaning there are two modes: 14 and 15.</a:t>
            </a:r>
          </a:p>
        </p:txBody>
      </p:sp>
      <p:sp>
        <p:nvSpPr>
          <p:cNvPr id="11" name="SMARTInkAnnotation0"/>
          <p:cNvSpPr/>
          <p:nvPr/>
        </p:nvSpPr>
        <p:spPr bwMode="auto">
          <a:xfrm>
            <a:off x="4402445" y="3054112"/>
            <a:ext cx="205274" cy="348043"/>
          </a:xfrm>
          <a:custGeom>
            <a:avLst/>
            <a:gdLst/>
            <a:ahLst/>
            <a:cxnLst/>
            <a:rect l="0" t="0" r="0" b="0"/>
            <a:pathLst>
              <a:path w="205274" h="348043">
                <a:moveTo>
                  <a:pt x="8820" y="98067"/>
                </a:moveTo>
                <a:lnTo>
                  <a:pt x="8820" y="102808"/>
                </a:lnTo>
                <a:lnTo>
                  <a:pt x="7828" y="104204"/>
                </a:lnTo>
                <a:lnTo>
                  <a:pt x="6174" y="105135"/>
                </a:lnTo>
                <a:lnTo>
                  <a:pt x="1132" y="106629"/>
                </a:lnTo>
                <a:lnTo>
                  <a:pt x="442" y="112125"/>
                </a:lnTo>
                <a:lnTo>
                  <a:pt x="135" y="120190"/>
                </a:lnTo>
                <a:lnTo>
                  <a:pt x="0" y="127082"/>
                </a:lnTo>
                <a:lnTo>
                  <a:pt x="955" y="130309"/>
                </a:lnTo>
                <a:lnTo>
                  <a:pt x="6049" y="139591"/>
                </a:lnTo>
                <a:lnTo>
                  <a:pt x="8991" y="148625"/>
                </a:lnTo>
                <a:lnTo>
                  <a:pt x="13196" y="154602"/>
                </a:lnTo>
                <a:lnTo>
                  <a:pt x="18371" y="160566"/>
                </a:lnTo>
                <a:lnTo>
                  <a:pt x="21141" y="163546"/>
                </a:lnTo>
                <a:lnTo>
                  <a:pt x="24971" y="165532"/>
                </a:lnTo>
                <a:lnTo>
                  <a:pt x="29510" y="166856"/>
                </a:lnTo>
                <a:lnTo>
                  <a:pt x="34519" y="167739"/>
                </a:lnTo>
                <a:lnTo>
                  <a:pt x="38852" y="168328"/>
                </a:lnTo>
                <a:lnTo>
                  <a:pt x="42732" y="168720"/>
                </a:lnTo>
                <a:lnTo>
                  <a:pt x="46311" y="168982"/>
                </a:lnTo>
                <a:lnTo>
                  <a:pt x="49689" y="169156"/>
                </a:lnTo>
                <a:lnTo>
                  <a:pt x="56088" y="169350"/>
                </a:lnTo>
                <a:lnTo>
                  <a:pt x="70009" y="169459"/>
                </a:lnTo>
                <a:lnTo>
                  <a:pt x="74418" y="168482"/>
                </a:lnTo>
                <a:lnTo>
                  <a:pt x="78349" y="166839"/>
                </a:lnTo>
                <a:lnTo>
                  <a:pt x="81962" y="164751"/>
                </a:lnTo>
                <a:lnTo>
                  <a:pt x="91268" y="159785"/>
                </a:lnTo>
                <a:lnTo>
                  <a:pt x="113411" y="148513"/>
                </a:lnTo>
                <a:lnTo>
                  <a:pt x="118235" y="145588"/>
                </a:lnTo>
                <a:lnTo>
                  <a:pt x="122443" y="142647"/>
                </a:lnTo>
                <a:lnTo>
                  <a:pt x="126241" y="139693"/>
                </a:lnTo>
                <a:lnTo>
                  <a:pt x="129765" y="135740"/>
                </a:lnTo>
                <a:lnTo>
                  <a:pt x="133106" y="131120"/>
                </a:lnTo>
                <a:lnTo>
                  <a:pt x="139465" y="120695"/>
                </a:lnTo>
                <a:lnTo>
                  <a:pt x="142549" y="115137"/>
                </a:lnTo>
                <a:lnTo>
                  <a:pt x="148623" y="103669"/>
                </a:lnTo>
                <a:lnTo>
                  <a:pt x="154629" y="91958"/>
                </a:lnTo>
                <a:lnTo>
                  <a:pt x="157620" y="88041"/>
                </a:lnTo>
                <a:lnTo>
                  <a:pt x="160606" y="85430"/>
                </a:lnTo>
                <a:lnTo>
                  <a:pt x="163589" y="83690"/>
                </a:lnTo>
                <a:lnTo>
                  <a:pt x="165578" y="80544"/>
                </a:lnTo>
                <a:lnTo>
                  <a:pt x="167787" y="71759"/>
                </a:lnTo>
                <a:lnTo>
                  <a:pt x="168769" y="61239"/>
                </a:lnTo>
                <a:lnTo>
                  <a:pt x="169031" y="55656"/>
                </a:lnTo>
                <a:lnTo>
                  <a:pt x="168213" y="49949"/>
                </a:lnTo>
                <a:lnTo>
                  <a:pt x="166676" y="44160"/>
                </a:lnTo>
                <a:lnTo>
                  <a:pt x="163315" y="33429"/>
                </a:lnTo>
                <a:lnTo>
                  <a:pt x="161820" y="25352"/>
                </a:lnTo>
                <a:lnTo>
                  <a:pt x="158510" y="18455"/>
                </a:lnTo>
                <a:lnTo>
                  <a:pt x="153732" y="12083"/>
                </a:lnTo>
                <a:lnTo>
                  <a:pt x="148301" y="5943"/>
                </a:lnTo>
                <a:lnTo>
                  <a:pt x="145464" y="3909"/>
                </a:lnTo>
                <a:lnTo>
                  <a:pt x="139666" y="1649"/>
                </a:lnTo>
                <a:lnTo>
                  <a:pt x="133781" y="644"/>
                </a:lnTo>
                <a:lnTo>
                  <a:pt x="127859" y="198"/>
                </a:lnTo>
                <a:lnTo>
                  <a:pt x="121919" y="0"/>
                </a:lnTo>
                <a:lnTo>
                  <a:pt x="118946" y="939"/>
                </a:lnTo>
                <a:lnTo>
                  <a:pt x="112997" y="4628"/>
                </a:lnTo>
                <a:lnTo>
                  <a:pt x="109029" y="7993"/>
                </a:lnTo>
                <a:lnTo>
                  <a:pt x="104400" y="12221"/>
                </a:lnTo>
                <a:lnTo>
                  <a:pt x="99329" y="17024"/>
                </a:lnTo>
                <a:lnTo>
                  <a:pt x="94956" y="22210"/>
                </a:lnTo>
                <a:lnTo>
                  <a:pt x="91049" y="27652"/>
                </a:lnTo>
                <a:lnTo>
                  <a:pt x="87452" y="33265"/>
                </a:lnTo>
                <a:lnTo>
                  <a:pt x="83069" y="38990"/>
                </a:lnTo>
                <a:lnTo>
                  <a:pt x="78164" y="44792"/>
                </a:lnTo>
                <a:lnTo>
                  <a:pt x="72908" y="50644"/>
                </a:lnTo>
                <a:lnTo>
                  <a:pt x="68413" y="57522"/>
                </a:lnTo>
                <a:lnTo>
                  <a:pt x="64424" y="65084"/>
                </a:lnTo>
                <a:lnTo>
                  <a:pt x="60772" y="73102"/>
                </a:lnTo>
                <a:lnTo>
                  <a:pt x="57345" y="81424"/>
                </a:lnTo>
                <a:lnTo>
                  <a:pt x="54069" y="89948"/>
                </a:lnTo>
                <a:lnTo>
                  <a:pt x="50892" y="98608"/>
                </a:lnTo>
                <a:lnTo>
                  <a:pt x="48774" y="107357"/>
                </a:lnTo>
                <a:lnTo>
                  <a:pt x="47363" y="116167"/>
                </a:lnTo>
                <a:lnTo>
                  <a:pt x="46422" y="125017"/>
                </a:lnTo>
                <a:lnTo>
                  <a:pt x="44802" y="133893"/>
                </a:lnTo>
                <a:lnTo>
                  <a:pt x="42730" y="142787"/>
                </a:lnTo>
                <a:lnTo>
                  <a:pt x="40357" y="151693"/>
                </a:lnTo>
                <a:lnTo>
                  <a:pt x="38774" y="160607"/>
                </a:lnTo>
                <a:lnTo>
                  <a:pt x="37719" y="169526"/>
                </a:lnTo>
                <a:lnTo>
                  <a:pt x="37016" y="178449"/>
                </a:lnTo>
                <a:lnTo>
                  <a:pt x="36547" y="187374"/>
                </a:lnTo>
                <a:lnTo>
                  <a:pt x="36026" y="205228"/>
                </a:lnTo>
                <a:lnTo>
                  <a:pt x="36879" y="214156"/>
                </a:lnTo>
                <a:lnTo>
                  <a:pt x="38440" y="223085"/>
                </a:lnTo>
                <a:lnTo>
                  <a:pt x="40474" y="232014"/>
                </a:lnTo>
                <a:lnTo>
                  <a:pt x="41829" y="240943"/>
                </a:lnTo>
                <a:lnTo>
                  <a:pt x="42732" y="249872"/>
                </a:lnTo>
                <a:lnTo>
                  <a:pt x="43334" y="258802"/>
                </a:lnTo>
                <a:lnTo>
                  <a:pt x="45720" y="266739"/>
                </a:lnTo>
                <a:lnTo>
                  <a:pt x="49295" y="274015"/>
                </a:lnTo>
                <a:lnTo>
                  <a:pt x="53663" y="280851"/>
                </a:lnTo>
                <a:lnTo>
                  <a:pt x="56575" y="287391"/>
                </a:lnTo>
                <a:lnTo>
                  <a:pt x="58516" y="293737"/>
                </a:lnTo>
                <a:lnTo>
                  <a:pt x="59810" y="299951"/>
                </a:lnTo>
                <a:lnTo>
                  <a:pt x="62657" y="305086"/>
                </a:lnTo>
                <a:lnTo>
                  <a:pt x="66540" y="309502"/>
                </a:lnTo>
                <a:lnTo>
                  <a:pt x="71112" y="313438"/>
                </a:lnTo>
                <a:lnTo>
                  <a:pt x="75153" y="318046"/>
                </a:lnTo>
                <a:lnTo>
                  <a:pt x="78839" y="323103"/>
                </a:lnTo>
                <a:lnTo>
                  <a:pt x="82288" y="328458"/>
                </a:lnTo>
                <a:lnTo>
                  <a:pt x="86572" y="333021"/>
                </a:lnTo>
                <a:lnTo>
                  <a:pt x="91413" y="337055"/>
                </a:lnTo>
                <a:lnTo>
                  <a:pt x="96624" y="340736"/>
                </a:lnTo>
                <a:lnTo>
                  <a:pt x="102083" y="343190"/>
                </a:lnTo>
                <a:lnTo>
                  <a:pt x="107706" y="344826"/>
                </a:lnTo>
                <a:lnTo>
                  <a:pt x="113439" y="345917"/>
                </a:lnTo>
                <a:lnTo>
                  <a:pt x="119246" y="346644"/>
                </a:lnTo>
                <a:lnTo>
                  <a:pt x="125101" y="347129"/>
                </a:lnTo>
                <a:lnTo>
                  <a:pt x="135907" y="347667"/>
                </a:lnTo>
                <a:lnTo>
                  <a:pt x="144017" y="347907"/>
                </a:lnTo>
                <a:lnTo>
                  <a:pt x="158901" y="348042"/>
                </a:lnTo>
                <a:lnTo>
                  <a:pt x="163445" y="346076"/>
                </a:lnTo>
                <a:lnTo>
                  <a:pt x="167465" y="342782"/>
                </a:lnTo>
                <a:lnTo>
                  <a:pt x="171138" y="338601"/>
                </a:lnTo>
                <a:lnTo>
                  <a:pt x="175572" y="334821"/>
                </a:lnTo>
                <a:lnTo>
                  <a:pt x="180511" y="331310"/>
                </a:lnTo>
                <a:lnTo>
                  <a:pt x="185789" y="327976"/>
                </a:lnTo>
                <a:lnTo>
                  <a:pt x="190299" y="324762"/>
                </a:lnTo>
                <a:lnTo>
                  <a:pt x="194299" y="321627"/>
                </a:lnTo>
                <a:lnTo>
                  <a:pt x="197957" y="318544"/>
                </a:lnTo>
                <a:lnTo>
                  <a:pt x="200395" y="315497"/>
                </a:lnTo>
                <a:lnTo>
                  <a:pt x="202022" y="312474"/>
                </a:lnTo>
                <a:lnTo>
                  <a:pt x="205273" y="3034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12" name="SMARTInkAnnotation1"/>
          <p:cNvSpPr/>
          <p:nvPr/>
        </p:nvSpPr>
        <p:spPr bwMode="auto">
          <a:xfrm>
            <a:off x="4688085" y="3098601"/>
            <a:ext cx="187525" cy="187525"/>
          </a:xfrm>
          <a:custGeom>
            <a:avLst/>
            <a:gdLst/>
            <a:ahLst/>
            <a:cxnLst/>
            <a:rect l="0" t="0" r="0" b="0"/>
            <a:pathLst>
              <a:path w="187525" h="187525">
                <a:moveTo>
                  <a:pt x="0" y="0"/>
                </a:moveTo>
                <a:lnTo>
                  <a:pt x="7689" y="7689"/>
                </a:lnTo>
                <a:lnTo>
                  <a:pt x="8379" y="11024"/>
                </a:lnTo>
                <a:lnTo>
                  <a:pt x="8563" y="13303"/>
                </a:lnTo>
                <a:lnTo>
                  <a:pt x="9677" y="15814"/>
                </a:lnTo>
                <a:lnTo>
                  <a:pt x="13562" y="21250"/>
                </a:lnTo>
                <a:lnTo>
                  <a:pt x="18596" y="26973"/>
                </a:lnTo>
                <a:lnTo>
                  <a:pt x="21327" y="29889"/>
                </a:lnTo>
                <a:lnTo>
                  <a:pt x="34652" y="43472"/>
                </a:lnTo>
                <a:lnTo>
                  <a:pt x="39969" y="47833"/>
                </a:lnTo>
                <a:lnTo>
                  <a:pt x="45498" y="51733"/>
                </a:lnTo>
                <a:lnTo>
                  <a:pt x="51167" y="55325"/>
                </a:lnTo>
                <a:lnTo>
                  <a:pt x="55940" y="59703"/>
                </a:lnTo>
                <a:lnTo>
                  <a:pt x="60114" y="64607"/>
                </a:lnTo>
                <a:lnTo>
                  <a:pt x="63889" y="69860"/>
                </a:lnTo>
                <a:lnTo>
                  <a:pt x="68390" y="74355"/>
                </a:lnTo>
                <a:lnTo>
                  <a:pt x="73375" y="78343"/>
                </a:lnTo>
                <a:lnTo>
                  <a:pt x="78682" y="81995"/>
                </a:lnTo>
                <a:lnTo>
                  <a:pt x="83213" y="86413"/>
                </a:lnTo>
                <a:lnTo>
                  <a:pt x="87225" y="91343"/>
                </a:lnTo>
                <a:lnTo>
                  <a:pt x="90893" y="96614"/>
                </a:lnTo>
                <a:lnTo>
                  <a:pt x="95322" y="102113"/>
                </a:lnTo>
                <a:lnTo>
                  <a:pt x="100259" y="107763"/>
                </a:lnTo>
                <a:lnTo>
                  <a:pt x="110044" y="118340"/>
                </a:lnTo>
                <a:lnTo>
                  <a:pt x="117701" y="126349"/>
                </a:lnTo>
                <a:lnTo>
                  <a:pt x="144491" y="153396"/>
                </a:lnTo>
                <a:lnTo>
                  <a:pt x="148913" y="156834"/>
                </a:lnTo>
                <a:lnTo>
                  <a:pt x="153846" y="160119"/>
                </a:lnTo>
                <a:lnTo>
                  <a:pt x="159119" y="163301"/>
                </a:lnTo>
                <a:lnTo>
                  <a:pt x="163626" y="166414"/>
                </a:lnTo>
                <a:lnTo>
                  <a:pt x="167624" y="169482"/>
                </a:lnTo>
                <a:lnTo>
                  <a:pt x="171281" y="172519"/>
                </a:lnTo>
                <a:lnTo>
                  <a:pt x="174711" y="175536"/>
                </a:lnTo>
                <a:lnTo>
                  <a:pt x="177990" y="178540"/>
                </a:lnTo>
                <a:lnTo>
                  <a:pt x="187524" y="18752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13" name="SMARTInkAnnotation2"/>
          <p:cNvSpPr/>
          <p:nvPr/>
        </p:nvSpPr>
        <p:spPr bwMode="auto">
          <a:xfrm>
            <a:off x="4777382" y="3053953"/>
            <a:ext cx="125017" cy="339329"/>
          </a:xfrm>
          <a:custGeom>
            <a:avLst/>
            <a:gdLst/>
            <a:ahLst/>
            <a:cxnLst/>
            <a:rect l="0" t="0" r="0" b="0"/>
            <a:pathLst>
              <a:path w="125017" h="339329">
                <a:moveTo>
                  <a:pt x="125016" y="0"/>
                </a:moveTo>
                <a:lnTo>
                  <a:pt x="125016" y="4740"/>
                </a:lnTo>
                <a:lnTo>
                  <a:pt x="124024" y="7129"/>
                </a:lnTo>
                <a:lnTo>
                  <a:pt x="120276" y="12429"/>
                </a:lnTo>
                <a:lnTo>
                  <a:pt x="117327" y="16250"/>
                </a:lnTo>
                <a:lnTo>
                  <a:pt x="116638" y="22436"/>
                </a:lnTo>
                <a:lnTo>
                  <a:pt x="116332" y="32792"/>
                </a:lnTo>
                <a:lnTo>
                  <a:pt x="116196" y="47316"/>
                </a:lnTo>
                <a:lnTo>
                  <a:pt x="115167" y="54364"/>
                </a:lnTo>
                <a:lnTo>
                  <a:pt x="113489" y="61047"/>
                </a:lnTo>
                <a:lnTo>
                  <a:pt x="111379" y="67487"/>
                </a:lnTo>
                <a:lnTo>
                  <a:pt x="108979" y="75749"/>
                </a:lnTo>
                <a:lnTo>
                  <a:pt x="100862" y="105347"/>
                </a:lnTo>
                <a:lnTo>
                  <a:pt x="95099" y="124211"/>
                </a:lnTo>
                <a:lnTo>
                  <a:pt x="91180" y="134401"/>
                </a:lnTo>
                <a:lnTo>
                  <a:pt x="86584" y="145163"/>
                </a:lnTo>
                <a:lnTo>
                  <a:pt x="81535" y="156307"/>
                </a:lnTo>
                <a:lnTo>
                  <a:pt x="77177" y="166712"/>
                </a:lnTo>
                <a:lnTo>
                  <a:pt x="73280" y="176626"/>
                </a:lnTo>
                <a:lnTo>
                  <a:pt x="69689" y="186211"/>
                </a:lnTo>
                <a:lnTo>
                  <a:pt x="65311" y="196571"/>
                </a:lnTo>
                <a:lnTo>
                  <a:pt x="60408" y="207445"/>
                </a:lnTo>
                <a:lnTo>
                  <a:pt x="55155" y="218664"/>
                </a:lnTo>
                <a:lnTo>
                  <a:pt x="50661" y="229120"/>
                </a:lnTo>
                <a:lnTo>
                  <a:pt x="46672" y="239067"/>
                </a:lnTo>
                <a:lnTo>
                  <a:pt x="43021" y="248675"/>
                </a:lnTo>
                <a:lnTo>
                  <a:pt x="39596" y="257064"/>
                </a:lnTo>
                <a:lnTo>
                  <a:pt x="36319" y="264642"/>
                </a:lnTo>
                <a:lnTo>
                  <a:pt x="33142" y="271678"/>
                </a:lnTo>
                <a:lnTo>
                  <a:pt x="30032" y="279345"/>
                </a:lnTo>
                <a:lnTo>
                  <a:pt x="26967" y="287433"/>
                </a:lnTo>
                <a:lnTo>
                  <a:pt x="23931" y="295802"/>
                </a:lnTo>
                <a:lnTo>
                  <a:pt x="20915" y="302373"/>
                </a:lnTo>
                <a:lnTo>
                  <a:pt x="17913" y="307746"/>
                </a:lnTo>
                <a:lnTo>
                  <a:pt x="14918" y="312320"/>
                </a:lnTo>
                <a:lnTo>
                  <a:pt x="11930" y="317354"/>
                </a:lnTo>
                <a:lnTo>
                  <a:pt x="8946" y="322694"/>
                </a:lnTo>
                <a:lnTo>
                  <a:pt x="0" y="33932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14" name="SMARTInkAnnotation3"/>
          <p:cNvSpPr/>
          <p:nvPr/>
        </p:nvSpPr>
        <p:spPr bwMode="auto">
          <a:xfrm>
            <a:off x="5045687" y="3047247"/>
            <a:ext cx="123239" cy="346035"/>
          </a:xfrm>
          <a:custGeom>
            <a:avLst/>
            <a:gdLst/>
            <a:ahLst/>
            <a:cxnLst/>
            <a:rect l="0" t="0" r="0" b="0"/>
            <a:pathLst>
              <a:path w="123239" h="346035">
                <a:moveTo>
                  <a:pt x="106742" y="167440"/>
                </a:moveTo>
                <a:lnTo>
                  <a:pt x="106742" y="194045"/>
                </a:lnTo>
                <a:lnTo>
                  <a:pt x="104097" y="204400"/>
                </a:lnTo>
                <a:lnTo>
                  <a:pt x="102002" y="209939"/>
                </a:lnTo>
                <a:lnTo>
                  <a:pt x="99613" y="215617"/>
                </a:lnTo>
                <a:lnTo>
                  <a:pt x="97029" y="221386"/>
                </a:lnTo>
                <a:lnTo>
                  <a:pt x="91511" y="233088"/>
                </a:lnTo>
                <a:lnTo>
                  <a:pt x="85752" y="244903"/>
                </a:lnTo>
                <a:lnTo>
                  <a:pt x="82827" y="249840"/>
                </a:lnTo>
                <a:lnTo>
                  <a:pt x="79885" y="254124"/>
                </a:lnTo>
                <a:lnTo>
                  <a:pt x="76931" y="257971"/>
                </a:lnTo>
                <a:lnTo>
                  <a:pt x="73969" y="262521"/>
                </a:lnTo>
                <a:lnTo>
                  <a:pt x="71003" y="267539"/>
                </a:lnTo>
                <a:lnTo>
                  <a:pt x="68034" y="272867"/>
                </a:lnTo>
                <a:lnTo>
                  <a:pt x="64069" y="277412"/>
                </a:lnTo>
                <a:lnTo>
                  <a:pt x="59442" y="281435"/>
                </a:lnTo>
                <a:lnTo>
                  <a:pt x="54373" y="285108"/>
                </a:lnTo>
                <a:lnTo>
                  <a:pt x="50001" y="287557"/>
                </a:lnTo>
                <a:lnTo>
                  <a:pt x="46095" y="289190"/>
                </a:lnTo>
                <a:lnTo>
                  <a:pt x="42498" y="290279"/>
                </a:lnTo>
                <a:lnTo>
                  <a:pt x="39108" y="291005"/>
                </a:lnTo>
                <a:lnTo>
                  <a:pt x="35855" y="291489"/>
                </a:lnTo>
                <a:lnTo>
                  <a:pt x="32696" y="291811"/>
                </a:lnTo>
                <a:lnTo>
                  <a:pt x="29597" y="292026"/>
                </a:lnTo>
                <a:lnTo>
                  <a:pt x="26539" y="292169"/>
                </a:lnTo>
                <a:lnTo>
                  <a:pt x="23507" y="292265"/>
                </a:lnTo>
                <a:lnTo>
                  <a:pt x="20495" y="291336"/>
                </a:lnTo>
                <a:lnTo>
                  <a:pt x="17494" y="289725"/>
                </a:lnTo>
                <a:lnTo>
                  <a:pt x="14501" y="287659"/>
                </a:lnTo>
                <a:lnTo>
                  <a:pt x="12506" y="284297"/>
                </a:lnTo>
                <a:lnTo>
                  <a:pt x="8706" y="270084"/>
                </a:lnTo>
                <a:lnTo>
                  <a:pt x="6658" y="264643"/>
                </a:lnTo>
                <a:lnTo>
                  <a:pt x="4301" y="259031"/>
                </a:lnTo>
                <a:lnTo>
                  <a:pt x="2729" y="253305"/>
                </a:lnTo>
                <a:lnTo>
                  <a:pt x="1682" y="247504"/>
                </a:lnTo>
                <a:lnTo>
                  <a:pt x="983" y="241652"/>
                </a:lnTo>
                <a:lnTo>
                  <a:pt x="517" y="234774"/>
                </a:lnTo>
                <a:lnTo>
                  <a:pt x="206" y="227212"/>
                </a:lnTo>
                <a:lnTo>
                  <a:pt x="0" y="219195"/>
                </a:lnTo>
                <a:lnTo>
                  <a:pt x="854" y="210873"/>
                </a:lnTo>
                <a:lnTo>
                  <a:pt x="2416" y="202348"/>
                </a:lnTo>
                <a:lnTo>
                  <a:pt x="12051" y="162540"/>
                </a:lnTo>
                <a:lnTo>
                  <a:pt x="14842" y="152267"/>
                </a:lnTo>
                <a:lnTo>
                  <a:pt x="20587" y="132915"/>
                </a:lnTo>
                <a:lnTo>
                  <a:pt x="32361" y="96239"/>
                </a:lnTo>
                <a:lnTo>
                  <a:pt x="47215" y="51385"/>
                </a:lnTo>
                <a:lnTo>
                  <a:pt x="50191" y="44430"/>
                </a:lnTo>
                <a:lnTo>
                  <a:pt x="53166" y="38801"/>
                </a:lnTo>
                <a:lnTo>
                  <a:pt x="56142" y="34055"/>
                </a:lnTo>
                <a:lnTo>
                  <a:pt x="60111" y="28908"/>
                </a:lnTo>
                <a:lnTo>
                  <a:pt x="64740" y="23492"/>
                </a:lnTo>
                <a:lnTo>
                  <a:pt x="74184" y="13174"/>
                </a:lnTo>
                <a:lnTo>
                  <a:pt x="81689" y="5281"/>
                </a:lnTo>
                <a:lnTo>
                  <a:pt x="85079" y="2780"/>
                </a:lnTo>
                <a:lnTo>
                  <a:pt x="88331" y="1112"/>
                </a:lnTo>
                <a:lnTo>
                  <a:pt x="91491" y="0"/>
                </a:lnTo>
                <a:lnTo>
                  <a:pt x="94591" y="251"/>
                </a:lnTo>
                <a:lnTo>
                  <a:pt x="97649" y="1410"/>
                </a:lnTo>
                <a:lnTo>
                  <a:pt x="100680" y="3175"/>
                </a:lnTo>
                <a:lnTo>
                  <a:pt x="102701" y="5345"/>
                </a:lnTo>
                <a:lnTo>
                  <a:pt x="104048" y="7783"/>
                </a:lnTo>
                <a:lnTo>
                  <a:pt x="106538" y="14130"/>
                </a:lnTo>
                <a:lnTo>
                  <a:pt x="110951" y="23565"/>
                </a:lnTo>
                <a:lnTo>
                  <a:pt x="113574" y="34373"/>
                </a:lnTo>
                <a:lnTo>
                  <a:pt x="114274" y="40034"/>
                </a:lnTo>
                <a:lnTo>
                  <a:pt x="115732" y="46784"/>
                </a:lnTo>
                <a:lnTo>
                  <a:pt x="117697" y="54260"/>
                </a:lnTo>
                <a:lnTo>
                  <a:pt x="119998" y="62221"/>
                </a:lnTo>
                <a:lnTo>
                  <a:pt x="121532" y="71497"/>
                </a:lnTo>
                <a:lnTo>
                  <a:pt x="122556" y="81650"/>
                </a:lnTo>
                <a:lnTo>
                  <a:pt x="123238" y="92387"/>
                </a:lnTo>
                <a:lnTo>
                  <a:pt x="122700" y="102522"/>
                </a:lnTo>
                <a:lnTo>
                  <a:pt x="121349" y="112255"/>
                </a:lnTo>
                <a:lnTo>
                  <a:pt x="119457" y="121720"/>
                </a:lnTo>
                <a:lnTo>
                  <a:pt x="119187" y="132000"/>
                </a:lnTo>
                <a:lnTo>
                  <a:pt x="120000" y="142821"/>
                </a:lnTo>
                <a:lnTo>
                  <a:pt x="121534" y="154004"/>
                </a:lnTo>
                <a:lnTo>
                  <a:pt x="121564" y="164436"/>
                </a:lnTo>
                <a:lnTo>
                  <a:pt x="120593" y="174367"/>
                </a:lnTo>
                <a:lnTo>
                  <a:pt x="118953" y="183964"/>
                </a:lnTo>
                <a:lnTo>
                  <a:pt x="117859" y="194331"/>
                </a:lnTo>
                <a:lnTo>
                  <a:pt x="117130" y="205211"/>
                </a:lnTo>
                <a:lnTo>
                  <a:pt x="116320" y="226891"/>
                </a:lnTo>
                <a:lnTo>
                  <a:pt x="115961" y="246449"/>
                </a:lnTo>
                <a:lnTo>
                  <a:pt x="114872" y="257816"/>
                </a:lnTo>
                <a:lnTo>
                  <a:pt x="113154" y="270355"/>
                </a:lnTo>
                <a:lnTo>
                  <a:pt x="111017" y="283675"/>
                </a:lnTo>
                <a:lnTo>
                  <a:pt x="109592" y="293547"/>
                </a:lnTo>
                <a:lnTo>
                  <a:pt x="108642" y="301121"/>
                </a:lnTo>
                <a:lnTo>
                  <a:pt x="108009" y="307162"/>
                </a:lnTo>
                <a:lnTo>
                  <a:pt x="107305" y="316521"/>
                </a:lnTo>
                <a:lnTo>
                  <a:pt x="106993" y="323987"/>
                </a:lnTo>
                <a:lnTo>
                  <a:pt x="106817" y="333769"/>
                </a:lnTo>
                <a:lnTo>
                  <a:pt x="106742" y="34603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15" name="SMARTInkAnnotation4"/>
          <p:cNvSpPr/>
          <p:nvPr/>
        </p:nvSpPr>
        <p:spPr bwMode="auto">
          <a:xfrm>
            <a:off x="5295828" y="3058197"/>
            <a:ext cx="142352" cy="271301"/>
          </a:xfrm>
          <a:custGeom>
            <a:avLst/>
            <a:gdLst/>
            <a:ahLst/>
            <a:cxnLst/>
            <a:rect l="0" t="0" r="0" b="0"/>
            <a:pathLst>
              <a:path w="142352" h="271301">
                <a:moveTo>
                  <a:pt x="142351" y="245787"/>
                </a:moveTo>
                <a:lnTo>
                  <a:pt x="129049" y="259090"/>
                </a:lnTo>
                <a:lnTo>
                  <a:pt x="126538" y="260608"/>
                </a:lnTo>
                <a:lnTo>
                  <a:pt x="123872" y="261621"/>
                </a:lnTo>
                <a:lnTo>
                  <a:pt x="121102" y="262296"/>
                </a:lnTo>
                <a:lnTo>
                  <a:pt x="118263" y="262746"/>
                </a:lnTo>
                <a:lnTo>
                  <a:pt x="115378" y="263046"/>
                </a:lnTo>
                <a:lnTo>
                  <a:pt x="112463" y="263247"/>
                </a:lnTo>
                <a:lnTo>
                  <a:pt x="109528" y="264372"/>
                </a:lnTo>
                <a:lnTo>
                  <a:pt x="106578" y="266115"/>
                </a:lnTo>
                <a:lnTo>
                  <a:pt x="103620" y="268269"/>
                </a:lnTo>
                <a:lnTo>
                  <a:pt x="100655" y="269705"/>
                </a:lnTo>
                <a:lnTo>
                  <a:pt x="97687" y="270662"/>
                </a:lnTo>
                <a:lnTo>
                  <a:pt x="94715" y="271300"/>
                </a:lnTo>
                <a:lnTo>
                  <a:pt x="90750" y="270733"/>
                </a:lnTo>
                <a:lnTo>
                  <a:pt x="86122" y="269363"/>
                </a:lnTo>
                <a:lnTo>
                  <a:pt x="81053" y="267458"/>
                </a:lnTo>
                <a:lnTo>
                  <a:pt x="76681" y="266187"/>
                </a:lnTo>
                <a:lnTo>
                  <a:pt x="72774" y="265340"/>
                </a:lnTo>
                <a:lnTo>
                  <a:pt x="69177" y="264776"/>
                </a:lnTo>
                <a:lnTo>
                  <a:pt x="64795" y="263407"/>
                </a:lnTo>
                <a:lnTo>
                  <a:pt x="59890" y="261503"/>
                </a:lnTo>
                <a:lnTo>
                  <a:pt x="54635" y="259241"/>
                </a:lnTo>
                <a:lnTo>
                  <a:pt x="50139" y="256740"/>
                </a:lnTo>
                <a:lnTo>
                  <a:pt x="46150" y="254082"/>
                </a:lnTo>
                <a:lnTo>
                  <a:pt x="42498" y="251317"/>
                </a:lnTo>
                <a:lnTo>
                  <a:pt x="39072" y="247489"/>
                </a:lnTo>
                <a:lnTo>
                  <a:pt x="35795" y="242953"/>
                </a:lnTo>
                <a:lnTo>
                  <a:pt x="32619" y="237945"/>
                </a:lnTo>
                <a:lnTo>
                  <a:pt x="29508" y="232621"/>
                </a:lnTo>
                <a:lnTo>
                  <a:pt x="26443" y="227088"/>
                </a:lnTo>
                <a:lnTo>
                  <a:pt x="20391" y="215648"/>
                </a:lnTo>
                <a:lnTo>
                  <a:pt x="14394" y="203950"/>
                </a:lnTo>
                <a:lnTo>
                  <a:pt x="11406" y="195075"/>
                </a:lnTo>
                <a:lnTo>
                  <a:pt x="8422" y="184198"/>
                </a:lnTo>
                <a:lnTo>
                  <a:pt x="5440" y="171986"/>
                </a:lnTo>
                <a:lnTo>
                  <a:pt x="3452" y="160867"/>
                </a:lnTo>
                <a:lnTo>
                  <a:pt x="2126" y="150479"/>
                </a:lnTo>
                <a:lnTo>
                  <a:pt x="1243" y="140576"/>
                </a:lnTo>
                <a:lnTo>
                  <a:pt x="654" y="130998"/>
                </a:lnTo>
                <a:lnTo>
                  <a:pt x="0" y="112418"/>
                </a:lnTo>
                <a:lnTo>
                  <a:pt x="818" y="104289"/>
                </a:lnTo>
                <a:lnTo>
                  <a:pt x="2355" y="96884"/>
                </a:lnTo>
                <a:lnTo>
                  <a:pt x="4372" y="89964"/>
                </a:lnTo>
                <a:lnTo>
                  <a:pt x="11951" y="66003"/>
                </a:lnTo>
                <a:lnTo>
                  <a:pt x="14738" y="58462"/>
                </a:lnTo>
                <a:lnTo>
                  <a:pt x="17589" y="51450"/>
                </a:lnTo>
                <a:lnTo>
                  <a:pt x="20481" y="44792"/>
                </a:lnTo>
                <a:lnTo>
                  <a:pt x="26340" y="32102"/>
                </a:lnTo>
                <a:lnTo>
                  <a:pt x="29292" y="25940"/>
                </a:lnTo>
                <a:lnTo>
                  <a:pt x="32252" y="20839"/>
                </a:lnTo>
                <a:lnTo>
                  <a:pt x="35217" y="16447"/>
                </a:lnTo>
                <a:lnTo>
                  <a:pt x="38187" y="12526"/>
                </a:lnTo>
                <a:lnTo>
                  <a:pt x="41158" y="9913"/>
                </a:lnTo>
                <a:lnTo>
                  <a:pt x="44131" y="8170"/>
                </a:lnTo>
                <a:lnTo>
                  <a:pt x="47106" y="7008"/>
                </a:lnTo>
                <a:lnTo>
                  <a:pt x="51073" y="5242"/>
                </a:lnTo>
                <a:lnTo>
                  <a:pt x="60773" y="633"/>
                </a:lnTo>
                <a:lnTo>
                  <a:pt x="65145" y="0"/>
                </a:lnTo>
                <a:lnTo>
                  <a:pt x="69053" y="569"/>
                </a:lnTo>
                <a:lnTo>
                  <a:pt x="72650" y="1941"/>
                </a:lnTo>
                <a:lnTo>
                  <a:pt x="76040" y="2856"/>
                </a:lnTo>
                <a:lnTo>
                  <a:pt x="79292" y="3466"/>
                </a:lnTo>
                <a:lnTo>
                  <a:pt x="88773" y="468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16" name="SMARTInkAnnotation5"/>
          <p:cNvSpPr/>
          <p:nvPr/>
        </p:nvSpPr>
        <p:spPr bwMode="auto">
          <a:xfrm>
            <a:off x="5572125" y="2928937"/>
            <a:ext cx="8594" cy="446485"/>
          </a:xfrm>
          <a:custGeom>
            <a:avLst/>
            <a:gdLst/>
            <a:ahLst/>
            <a:cxnLst/>
            <a:rect l="0" t="0" r="0" b="0"/>
            <a:pathLst>
              <a:path w="8594" h="446485">
                <a:moveTo>
                  <a:pt x="0" y="0"/>
                </a:moveTo>
                <a:lnTo>
                  <a:pt x="0" y="121262"/>
                </a:lnTo>
                <a:lnTo>
                  <a:pt x="992" y="131443"/>
                </a:lnTo>
                <a:lnTo>
                  <a:pt x="2646" y="141207"/>
                </a:lnTo>
                <a:lnTo>
                  <a:pt x="4740" y="150693"/>
                </a:lnTo>
                <a:lnTo>
                  <a:pt x="6137" y="160985"/>
                </a:lnTo>
                <a:lnTo>
                  <a:pt x="7068" y="171816"/>
                </a:lnTo>
                <a:lnTo>
                  <a:pt x="7689" y="183005"/>
                </a:lnTo>
                <a:lnTo>
                  <a:pt x="8378" y="203375"/>
                </a:lnTo>
                <a:lnTo>
                  <a:pt x="8562" y="212974"/>
                </a:lnTo>
                <a:lnTo>
                  <a:pt x="7692" y="223342"/>
                </a:lnTo>
                <a:lnTo>
                  <a:pt x="6120" y="234223"/>
                </a:lnTo>
                <a:lnTo>
                  <a:pt x="4079" y="245445"/>
                </a:lnTo>
                <a:lnTo>
                  <a:pt x="2720" y="255904"/>
                </a:lnTo>
                <a:lnTo>
                  <a:pt x="1813" y="265853"/>
                </a:lnTo>
                <a:lnTo>
                  <a:pt x="1209" y="275462"/>
                </a:lnTo>
                <a:lnTo>
                  <a:pt x="1797" y="285836"/>
                </a:lnTo>
                <a:lnTo>
                  <a:pt x="3183" y="296722"/>
                </a:lnTo>
                <a:lnTo>
                  <a:pt x="5098" y="307947"/>
                </a:lnTo>
                <a:lnTo>
                  <a:pt x="6375" y="317416"/>
                </a:lnTo>
                <a:lnTo>
                  <a:pt x="7227" y="325712"/>
                </a:lnTo>
                <a:lnTo>
                  <a:pt x="7794" y="333228"/>
                </a:lnTo>
                <a:lnTo>
                  <a:pt x="8172" y="341214"/>
                </a:lnTo>
                <a:lnTo>
                  <a:pt x="8593" y="358026"/>
                </a:lnTo>
                <a:lnTo>
                  <a:pt x="7713" y="366676"/>
                </a:lnTo>
                <a:lnTo>
                  <a:pt x="6134" y="375420"/>
                </a:lnTo>
                <a:lnTo>
                  <a:pt x="4089" y="384225"/>
                </a:lnTo>
                <a:lnTo>
                  <a:pt x="2726" y="392080"/>
                </a:lnTo>
                <a:lnTo>
                  <a:pt x="1817" y="399301"/>
                </a:lnTo>
                <a:lnTo>
                  <a:pt x="1211" y="406099"/>
                </a:lnTo>
                <a:lnTo>
                  <a:pt x="807" y="412616"/>
                </a:lnTo>
                <a:lnTo>
                  <a:pt x="359" y="425148"/>
                </a:lnTo>
                <a:lnTo>
                  <a:pt x="0" y="44648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17" name="SMARTInkAnnotation6"/>
          <p:cNvSpPr/>
          <p:nvPr/>
        </p:nvSpPr>
        <p:spPr bwMode="auto">
          <a:xfrm>
            <a:off x="5447109" y="3089671"/>
            <a:ext cx="294681" cy="44650"/>
          </a:xfrm>
          <a:custGeom>
            <a:avLst/>
            <a:gdLst/>
            <a:ahLst/>
            <a:cxnLst/>
            <a:rect l="0" t="0" r="0" b="0"/>
            <a:pathLst>
              <a:path w="294681" h="44650">
                <a:moveTo>
                  <a:pt x="0" y="44649"/>
                </a:moveTo>
                <a:lnTo>
                  <a:pt x="4741" y="39908"/>
                </a:lnTo>
                <a:lnTo>
                  <a:pt x="7129" y="38512"/>
                </a:lnTo>
                <a:lnTo>
                  <a:pt x="9714" y="37581"/>
                </a:lnTo>
                <a:lnTo>
                  <a:pt x="16223" y="36547"/>
                </a:lnTo>
                <a:lnTo>
                  <a:pt x="20738" y="36271"/>
                </a:lnTo>
                <a:lnTo>
                  <a:pt x="25731" y="36087"/>
                </a:lnTo>
                <a:lnTo>
                  <a:pt x="31044" y="34972"/>
                </a:lnTo>
                <a:lnTo>
                  <a:pt x="36572" y="33237"/>
                </a:lnTo>
                <a:lnTo>
                  <a:pt x="42240" y="31088"/>
                </a:lnTo>
                <a:lnTo>
                  <a:pt x="48996" y="29655"/>
                </a:lnTo>
                <a:lnTo>
                  <a:pt x="56477" y="28700"/>
                </a:lnTo>
                <a:lnTo>
                  <a:pt x="64441" y="28063"/>
                </a:lnTo>
                <a:lnTo>
                  <a:pt x="71733" y="26646"/>
                </a:lnTo>
                <a:lnTo>
                  <a:pt x="78580" y="24710"/>
                </a:lnTo>
                <a:lnTo>
                  <a:pt x="85129" y="22426"/>
                </a:lnTo>
                <a:lnTo>
                  <a:pt x="92471" y="20904"/>
                </a:lnTo>
                <a:lnTo>
                  <a:pt x="100343" y="19889"/>
                </a:lnTo>
                <a:lnTo>
                  <a:pt x="108568" y="19213"/>
                </a:lnTo>
                <a:lnTo>
                  <a:pt x="117026" y="17770"/>
                </a:lnTo>
                <a:lnTo>
                  <a:pt x="125643" y="15815"/>
                </a:lnTo>
                <a:lnTo>
                  <a:pt x="134363" y="13520"/>
                </a:lnTo>
                <a:lnTo>
                  <a:pt x="143154" y="11990"/>
                </a:lnTo>
                <a:lnTo>
                  <a:pt x="151991" y="10970"/>
                </a:lnTo>
                <a:lnTo>
                  <a:pt x="160858" y="10290"/>
                </a:lnTo>
                <a:lnTo>
                  <a:pt x="169746" y="8845"/>
                </a:lnTo>
                <a:lnTo>
                  <a:pt x="178649" y="6889"/>
                </a:lnTo>
                <a:lnTo>
                  <a:pt x="187561" y="4593"/>
                </a:lnTo>
                <a:lnTo>
                  <a:pt x="196478" y="3062"/>
                </a:lnTo>
                <a:lnTo>
                  <a:pt x="205399" y="2042"/>
                </a:lnTo>
                <a:lnTo>
                  <a:pt x="214323" y="1361"/>
                </a:lnTo>
                <a:lnTo>
                  <a:pt x="222257" y="908"/>
                </a:lnTo>
                <a:lnTo>
                  <a:pt x="236365" y="404"/>
                </a:lnTo>
                <a:lnTo>
                  <a:pt x="261590" y="80"/>
                </a:lnTo>
                <a:lnTo>
                  <a:pt x="29468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18" name="SMARTInkAnnotation7"/>
          <p:cNvSpPr/>
          <p:nvPr/>
        </p:nvSpPr>
        <p:spPr bwMode="auto">
          <a:xfrm>
            <a:off x="4412555" y="6380014"/>
            <a:ext cx="132653" cy="236684"/>
          </a:xfrm>
          <a:custGeom>
            <a:avLst/>
            <a:gdLst/>
            <a:ahLst/>
            <a:cxnLst/>
            <a:rect l="0" t="0" r="0" b="0"/>
            <a:pathLst>
              <a:path w="132653" h="236684">
                <a:moveTo>
                  <a:pt x="123726" y="40431"/>
                </a:moveTo>
                <a:lnTo>
                  <a:pt x="110424" y="40431"/>
                </a:lnTo>
                <a:lnTo>
                  <a:pt x="107912" y="39439"/>
                </a:lnTo>
                <a:lnTo>
                  <a:pt x="105246" y="37785"/>
                </a:lnTo>
                <a:lnTo>
                  <a:pt x="102476" y="35691"/>
                </a:lnTo>
                <a:lnTo>
                  <a:pt x="99638" y="34294"/>
                </a:lnTo>
                <a:lnTo>
                  <a:pt x="96753" y="33363"/>
                </a:lnTo>
                <a:lnTo>
                  <a:pt x="89735" y="31869"/>
                </a:lnTo>
                <a:lnTo>
                  <a:pt x="87174" y="31747"/>
                </a:lnTo>
                <a:lnTo>
                  <a:pt x="75083" y="31574"/>
                </a:lnTo>
                <a:lnTo>
                  <a:pt x="49388" y="31504"/>
                </a:lnTo>
                <a:lnTo>
                  <a:pt x="45394" y="32495"/>
                </a:lnTo>
                <a:lnTo>
                  <a:pt x="40747" y="34149"/>
                </a:lnTo>
                <a:lnTo>
                  <a:pt x="35664" y="36242"/>
                </a:lnTo>
                <a:lnTo>
                  <a:pt x="31284" y="38631"/>
                </a:lnTo>
                <a:lnTo>
                  <a:pt x="27372" y="41215"/>
                </a:lnTo>
                <a:lnTo>
                  <a:pt x="23771" y="43931"/>
                </a:lnTo>
                <a:lnTo>
                  <a:pt x="20378" y="46733"/>
                </a:lnTo>
                <a:lnTo>
                  <a:pt x="17125" y="49593"/>
                </a:lnTo>
                <a:lnTo>
                  <a:pt x="13963" y="52492"/>
                </a:lnTo>
                <a:lnTo>
                  <a:pt x="11855" y="56410"/>
                </a:lnTo>
                <a:lnTo>
                  <a:pt x="10450" y="61005"/>
                </a:lnTo>
                <a:lnTo>
                  <a:pt x="9514" y="66054"/>
                </a:lnTo>
                <a:lnTo>
                  <a:pt x="8889" y="71403"/>
                </a:lnTo>
                <a:lnTo>
                  <a:pt x="8473" y="76954"/>
                </a:lnTo>
                <a:lnTo>
                  <a:pt x="8195" y="82639"/>
                </a:lnTo>
                <a:lnTo>
                  <a:pt x="7018" y="88414"/>
                </a:lnTo>
                <a:lnTo>
                  <a:pt x="5241" y="94248"/>
                </a:lnTo>
                <a:lnTo>
                  <a:pt x="3064" y="100121"/>
                </a:lnTo>
                <a:lnTo>
                  <a:pt x="1613" y="106021"/>
                </a:lnTo>
                <a:lnTo>
                  <a:pt x="646" y="111940"/>
                </a:lnTo>
                <a:lnTo>
                  <a:pt x="0" y="117869"/>
                </a:lnTo>
                <a:lnTo>
                  <a:pt x="563" y="124799"/>
                </a:lnTo>
                <a:lnTo>
                  <a:pt x="1930" y="132395"/>
                </a:lnTo>
                <a:lnTo>
                  <a:pt x="3833" y="140436"/>
                </a:lnTo>
                <a:lnTo>
                  <a:pt x="5102" y="147780"/>
                </a:lnTo>
                <a:lnTo>
                  <a:pt x="5948" y="154662"/>
                </a:lnTo>
                <a:lnTo>
                  <a:pt x="6512" y="161233"/>
                </a:lnTo>
                <a:lnTo>
                  <a:pt x="7880" y="167598"/>
                </a:lnTo>
                <a:lnTo>
                  <a:pt x="9785" y="173827"/>
                </a:lnTo>
                <a:lnTo>
                  <a:pt x="12047" y="179963"/>
                </a:lnTo>
                <a:lnTo>
                  <a:pt x="13554" y="186038"/>
                </a:lnTo>
                <a:lnTo>
                  <a:pt x="14560" y="192073"/>
                </a:lnTo>
                <a:lnTo>
                  <a:pt x="15229" y="198081"/>
                </a:lnTo>
                <a:lnTo>
                  <a:pt x="16668" y="204070"/>
                </a:lnTo>
                <a:lnTo>
                  <a:pt x="18620" y="210047"/>
                </a:lnTo>
                <a:lnTo>
                  <a:pt x="20913" y="216016"/>
                </a:lnTo>
                <a:lnTo>
                  <a:pt x="23434" y="220988"/>
                </a:lnTo>
                <a:lnTo>
                  <a:pt x="26107" y="225295"/>
                </a:lnTo>
                <a:lnTo>
                  <a:pt x="28881" y="229157"/>
                </a:lnTo>
                <a:lnTo>
                  <a:pt x="31722" y="231733"/>
                </a:lnTo>
                <a:lnTo>
                  <a:pt x="34609" y="233450"/>
                </a:lnTo>
                <a:lnTo>
                  <a:pt x="37526" y="234595"/>
                </a:lnTo>
                <a:lnTo>
                  <a:pt x="40462" y="235358"/>
                </a:lnTo>
                <a:lnTo>
                  <a:pt x="43412" y="235866"/>
                </a:lnTo>
                <a:lnTo>
                  <a:pt x="46371" y="236206"/>
                </a:lnTo>
                <a:lnTo>
                  <a:pt x="49335" y="236432"/>
                </a:lnTo>
                <a:lnTo>
                  <a:pt x="52305" y="236583"/>
                </a:lnTo>
                <a:lnTo>
                  <a:pt x="55276" y="236683"/>
                </a:lnTo>
                <a:lnTo>
                  <a:pt x="58249" y="235758"/>
                </a:lnTo>
                <a:lnTo>
                  <a:pt x="61223" y="234149"/>
                </a:lnTo>
                <a:lnTo>
                  <a:pt x="64198" y="232084"/>
                </a:lnTo>
                <a:lnTo>
                  <a:pt x="67173" y="229715"/>
                </a:lnTo>
                <a:lnTo>
                  <a:pt x="70150" y="227144"/>
                </a:lnTo>
                <a:lnTo>
                  <a:pt x="73125" y="224437"/>
                </a:lnTo>
                <a:lnTo>
                  <a:pt x="79078" y="218785"/>
                </a:lnTo>
                <a:lnTo>
                  <a:pt x="95725" y="202331"/>
                </a:lnTo>
                <a:lnTo>
                  <a:pt x="100097" y="196981"/>
                </a:lnTo>
                <a:lnTo>
                  <a:pt x="104004" y="191431"/>
                </a:lnTo>
                <a:lnTo>
                  <a:pt x="107602" y="185746"/>
                </a:lnTo>
                <a:lnTo>
                  <a:pt x="110000" y="178980"/>
                </a:lnTo>
                <a:lnTo>
                  <a:pt x="111599" y="171493"/>
                </a:lnTo>
                <a:lnTo>
                  <a:pt x="112665" y="163523"/>
                </a:lnTo>
                <a:lnTo>
                  <a:pt x="114367" y="156227"/>
                </a:lnTo>
                <a:lnTo>
                  <a:pt x="116495" y="149379"/>
                </a:lnTo>
                <a:lnTo>
                  <a:pt x="118905" y="142828"/>
                </a:lnTo>
                <a:lnTo>
                  <a:pt x="120512" y="135485"/>
                </a:lnTo>
                <a:lnTo>
                  <a:pt x="121583" y="127613"/>
                </a:lnTo>
                <a:lnTo>
                  <a:pt x="122298" y="119388"/>
                </a:lnTo>
                <a:lnTo>
                  <a:pt x="123766" y="111921"/>
                </a:lnTo>
                <a:lnTo>
                  <a:pt x="125737" y="104958"/>
                </a:lnTo>
                <a:lnTo>
                  <a:pt x="128043" y="98332"/>
                </a:lnTo>
                <a:lnTo>
                  <a:pt x="129581" y="90938"/>
                </a:lnTo>
                <a:lnTo>
                  <a:pt x="130606" y="83032"/>
                </a:lnTo>
                <a:lnTo>
                  <a:pt x="131289" y="74785"/>
                </a:lnTo>
                <a:lnTo>
                  <a:pt x="131745" y="67302"/>
                </a:lnTo>
                <a:lnTo>
                  <a:pt x="132250" y="53697"/>
                </a:lnTo>
                <a:lnTo>
                  <a:pt x="132536" y="39621"/>
                </a:lnTo>
                <a:lnTo>
                  <a:pt x="132652" y="6900"/>
                </a:lnTo>
                <a:lnTo>
                  <a:pt x="130008" y="3039"/>
                </a:lnTo>
                <a:lnTo>
                  <a:pt x="127915" y="620"/>
                </a:lnTo>
                <a:lnTo>
                  <a:pt x="126518" y="0"/>
                </a:lnTo>
                <a:lnTo>
                  <a:pt x="125587" y="579"/>
                </a:lnTo>
                <a:lnTo>
                  <a:pt x="124967" y="1956"/>
                </a:lnTo>
                <a:lnTo>
                  <a:pt x="124094" y="8636"/>
                </a:lnTo>
                <a:lnTo>
                  <a:pt x="123889" y="14063"/>
                </a:lnTo>
                <a:lnTo>
                  <a:pt x="123758" y="25631"/>
                </a:lnTo>
                <a:lnTo>
                  <a:pt x="122755" y="30565"/>
                </a:lnTo>
                <a:lnTo>
                  <a:pt x="121095" y="36830"/>
                </a:lnTo>
                <a:lnTo>
                  <a:pt x="118995" y="43984"/>
                </a:lnTo>
                <a:lnTo>
                  <a:pt x="117596" y="50737"/>
                </a:lnTo>
                <a:lnTo>
                  <a:pt x="116663" y="57224"/>
                </a:lnTo>
                <a:lnTo>
                  <a:pt x="116040" y="63533"/>
                </a:lnTo>
                <a:lnTo>
                  <a:pt x="115625" y="70715"/>
                </a:lnTo>
                <a:lnTo>
                  <a:pt x="115165" y="86633"/>
                </a:lnTo>
                <a:lnTo>
                  <a:pt x="114829" y="138794"/>
                </a:lnTo>
                <a:lnTo>
                  <a:pt x="115810" y="147679"/>
                </a:lnTo>
                <a:lnTo>
                  <a:pt x="117457" y="156577"/>
                </a:lnTo>
                <a:lnTo>
                  <a:pt x="119546" y="165487"/>
                </a:lnTo>
                <a:lnTo>
                  <a:pt x="120939" y="173411"/>
                </a:lnTo>
                <a:lnTo>
                  <a:pt x="121868" y="180678"/>
                </a:lnTo>
                <a:lnTo>
                  <a:pt x="122488" y="187508"/>
                </a:lnTo>
                <a:lnTo>
                  <a:pt x="122901" y="193053"/>
                </a:lnTo>
                <a:lnTo>
                  <a:pt x="123726" y="21009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19" name="SMARTInkAnnotation8"/>
          <p:cNvSpPr/>
          <p:nvPr/>
        </p:nvSpPr>
        <p:spPr bwMode="auto">
          <a:xfrm>
            <a:off x="4714875" y="6308850"/>
            <a:ext cx="133899" cy="467686"/>
          </a:xfrm>
          <a:custGeom>
            <a:avLst/>
            <a:gdLst/>
            <a:ahLst/>
            <a:cxnLst/>
            <a:rect l="0" t="0" r="0" b="0"/>
            <a:pathLst>
              <a:path w="133899" h="467686">
                <a:moveTo>
                  <a:pt x="0" y="138384"/>
                </a:moveTo>
                <a:lnTo>
                  <a:pt x="0" y="351248"/>
                </a:lnTo>
                <a:lnTo>
                  <a:pt x="992" y="363636"/>
                </a:lnTo>
                <a:lnTo>
                  <a:pt x="2646" y="374873"/>
                </a:lnTo>
                <a:lnTo>
                  <a:pt x="4740" y="385340"/>
                </a:lnTo>
                <a:lnTo>
                  <a:pt x="6137" y="395295"/>
                </a:lnTo>
                <a:lnTo>
                  <a:pt x="7067" y="404908"/>
                </a:lnTo>
                <a:lnTo>
                  <a:pt x="7688" y="414293"/>
                </a:lnTo>
                <a:lnTo>
                  <a:pt x="8378" y="430013"/>
                </a:lnTo>
                <a:lnTo>
                  <a:pt x="8766" y="450019"/>
                </a:lnTo>
                <a:lnTo>
                  <a:pt x="8820" y="456274"/>
                </a:lnTo>
                <a:lnTo>
                  <a:pt x="9849" y="460443"/>
                </a:lnTo>
                <a:lnTo>
                  <a:pt x="11527" y="463224"/>
                </a:lnTo>
                <a:lnTo>
                  <a:pt x="16608" y="467685"/>
                </a:lnTo>
                <a:lnTo>
                  <a:pt x="17025" y="466066"/>
                </a:lnTo>
                <a:lnTo>
                  <a:pt x="18604" y="454308"/>
                </a:lnTo>
                <a:lnTo>
                  <a:pt x="22490" y="443829"/>
                </a:lnTo>
                <a:lnTo>
                  <a:pt x="24879" y="429910"/>
                </a:lnTo>
                <a:lnTo>
                  <a:pt x="25515" y="422032"/>
                </a:lnTo>
                <a:lnTo>
                  <a:pt x="25940" y="412811"/>
                </a:lnTo>
                <a:lnTo>
                  <a:pt x="26411" y="391982"/>
                </a:lnTo>
                <a:lnTo>
                  <a:pt x="26787" y="199260"/>
                </a:lnTo>
                <a:lnTo>
                  <a:pt x="27780" y="186906"/>
                </a:lnTo>
                <a:lnTo>
                  <a:pt x="29435" y="174701"/>
                </a:lnTo>
                <a:lnTo>
                  <a:pt x="31529" y="162595"/>
                </a:lnTo>
                <a:lnTo>
                  <a:pt x="32926" y="151548"/>
                </a:lnTo>
                <a:lnTo>
                  <a:pt x="33856" y="141207"/>
                </a:lnTo>
                <a:lnTo>
                  <a:pt x="34477" y="131336"/>
                </a:lnTo>
                <a:lnTo>
                  <a:pt x="35167" y="112432"/>
                </a:lnTo>
                <a:lnTo>
                  <a:pt x="35351" y="103223"/>
                </a:lnTo>
                <a:lnTo>
                  <a:pt x="36465" y="94108"/>
                </a:lnTo>
                <a:lnTo>
                  <a:pt x="38201" y="85054"/>
                </a:lnTo>
                <a:lnTo>
                  <a:pt x="40350" y="76042"/>
                </a:lnTo>
                <a:lnTo>
                  <a:pt x="42775" y="68049"/>
                </a:lnTo>
                <a:lnTo>
                  <a:pt x="45384" y="60737"/>
                </a:lnTo>
                <a:lnTo>
                  <a:pt x="48115" y="53877"/>
                </a:lnTo>
                <a:lnTo>
                  <a:pt x="51149" y="40963"/>
                </a:lnTo>
                <a:lnTo>
                  <a:pt x="53491" y="28610"/>
                </a:lnTo>
                <a:lnTo>
                  <a:pt x="55505" y="22537"/>
                </a:lnTo>
                <a:lnTo>
                  <a:pt x="57839" y="16504"/>
                </a:lnTo>
                <a:lnTo>
                  <a:pt x="60387" y="12482"/>
                </a:lnTo>
                <a:lnTo>
                  <a:pt x="63079" y="9801"/>
                </a:lnTo>
                <a:lnTo>
                  <a:pt x="65864" y="8014"/>
                </a:lnTo>
                <a:lnTo>
                  <a:pt x="68714" y="5830"/>
                </a:lnTo>
                <a:lnTo>
                  <a:pt x="71606" y="3382"/>
                </a:lnTo>
                <a:lnTo>
                  <a:pt x="74526" y="758"/>
                </a:lnTo>
                <a:lnTo>
                  <a:pt x="77466" y="0"/>
                </a:lnTo>
                <a:lnTo>
                  <a:pt x="80417" y="488"/>
                </a:lnTo>
                <a:lnTo>
                  <a:pt x="83377" y="1805"/>
                </a:lnTo>
                <a:lnTo>
                  <a:pt x="91957" y="5914"/>
                </a:lnTo>
                <a:lnTo>
                  <a:pt x="97023" y="8399"/>
                </a:lnTo>
                <a:lnTo>
                  <a:pt x="101393" y="11048"/>
                </a:lnTo>
                <a:lnTo>
                  <a:pt x="105298" y="13805"/>
                </a:lnTo>
                <a:lnTo>
                  <a:pt x="108894" y="16637"/>
                </a:lnTo>
                <a:lnTo>
                  <a:pt x="112283" y="20509"/>
                </a:lnTo>
                <a:lnTo>
                  <a:pt x="115535" y="25073"/>
                </a:lnTo>
                <a:lnTo>
                  <a:pt x="118695" y="30102"/>
                </a:lnTo>
                <a:lnTo>
                  <a:pt x="121794" y="35438"/>
                </a:lnTo>
                <a:lnTo>
                  <a:pt x="127883" y="46659"/>
                </a:lnTo>
                <a:lnTo>
                  <a:pt x="131251" y="58260"/>
                </a:lnTo>
                <a:lnTo>
                  <a:pt x="132748" y="71024"/>
                </a:lnTo>
                <a:lnTo>
                  <a:pt x="133147" y="78595"/>
                </a:lnTo>
                <a:lnTo>
                  <a:pt x="133591" y="94944"/>
                </a:lnTo>
                <a:lnTo>
                  <a:pt x="133898" y="138543"/>
                </a:lnTo>
                <a:lnTo>
                  <a:pt x="132922" y="146428"/>
                </a:lnTo>
                <a:lnTo>
                  <a:pt x="129191" y="160480"/>
                </a:lnTo>
                <a:lnTo>
                  <a:pt x="124823" y="171966"/>
                </a:lnTo>
                <a:lnTo>
                  <a:pt x="112031" y="203250"/>
                </a:lnTo>
                <a:lnTo>
                  <a:pt x="105445" y="216354"/>
                </a:lnTo>
                <a:lnTo>
                  <a:pt x="99070" y="227075"/>
                </a:lnTo>
                <a:lnTo>
                  <a:pt x="92836" y="236207"/>
                </a:lnTo>
                <a:lnTo>
                  <a:pt x="87687" y="243287"/>
                </a:lnTo>
                <a:lnTo>
                  <a:pt x="83262" y="248999"/>
                </a:lnTo>
                <a:lnTo>
                  <a:pt x="79321" y="253799"/>
                </a:lnTo>
                <a:lnTo>
                  <a:pt x="74709" y="257000"/>
                </a:lnTo>
                <a:lnTo>
                  <a:pt x="69650" y="259132"/>
                </a:lnTo>
                <a:lnTo>
                  <a:pt x="64292" y="260555"/>
                </a:lnTo>
                <a:lnTo>
                  <a:pt x="59728" y="261503"/>
                </a:lnTo>
                <a:lnTo>
                  <a:pt x="55694" y="262136"/>
                </a:lnTo>
                <a:lnTo>
                  <a:pt x="52012" y="262557"/>
                </a:lnTo>
                <a:lnTo>
                  <a:pt x="48565" y="261846"/>
                </a:lnTo>
                <a:lnTo>
                  <a:pt x="45275" y="260380"/>
                </a:lnTo>
                <a:lnTo>
                  <a:pt x="42090" y="258410"/>
                </a:lnTo>
                <a:lnTo>
                  <a:pt x="38974" y="256105"/>
                </a:lnTo>
                <a:lnTo>
                  <a:pt x="35904" y="253575"/>
                </a:lnTo>
                <a:lnTo>
                  <a:pt x="32866" y="250897"/>
                </a:lnTo>
                <a:lnTo>
                  <a:pt x="26844" y="245276"/>
                </a:lnTo>
                <a:lnTo>
                  <a:pt x="8929" y="22768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0" name="SMARTInkAnnotation9"/>
          <p:cNvSpPr/>
          <p:nvPr/>
        </p:nvSpPr>
        <p:spPr bwMode="auto">
          <a:xfrm>
            <a:off x="4938117" y="6273708"/>
            <a:ext cx="123620" cy="422854"/>
          </a:xfrm>
          <a:custGeom>
            <a:avLst/>
            <a:gdLst/>
            <a:ahLst/>
            <a:cxnLst/>
            <a:rect l="0" t="0" r="0" b="0"/>
            <a:pathLst>
              <a:path w="123620" h="422854">
                <a:moveTo>
                  <a:pt x="0" y="21721"/>
                </a:moveTo>
                <a:lnTo>
                  <a:pt x="0" y="381324"/>
                </a:lnTo>
                <a:lnTo>
                  <a:pt x="993" y="388456"/>
                </a:lnTo>
                <a:lnTo>
                  <a:pt x="2646" y="395196"/>
                </a:lnTo>
                <a:lnTo>
                  <a:pt x="6137" y="406983"/>
                </a:lnTo>
                <a:lnTo>
                  <a:pt x="8378" y="419990"/>
                </a:lnTo>
                <a:lnTo>
                  <a:pt x="8820" y="422853"/>
                </a:lnTo>
                <a:lnTo>
                  <a:pt x="8908" y="414304"/>
                </a:lnTo>
                <a:lnTo>
                  <a:pt x="8928" y="354707"/>
                </a:lnTo>
                <a:lnTo>
                  <a:pt x="7936" y="343922"/>
                </a:lnTo>
                <a:lnTo>
                  <a:pt x="6283" y="332764"/>
                </a:lnTo>
                <a:lnTo>
                  <a:pt x="4189" y="321356"/>
                </a:lnTo>
                <a:lnTo>
                  <a:pt x="3784" y="309783"/>
                </a:lnTo>
                <a:lnTo>
                  <a:pt x="4508" y="298098"/>
                </a:lnTo>
                <a:lnTo>
                  <a:pt x="5981" y="286340"/>
                </a:lnTo>
                <a:lnTo>
                  <a:pt x="6964" y="275524"/>
                </a:lnTo>
                <a:lnTo>
                  <a:pt x="7619" y="265337"/>
                </a:lnTo>
                <a:lnTo>
                  <a:pt x="8056" y="255570"/>
                </a:lnTo>
                <a:lnTo>
                  <a:pt x="8541" y="234134"/>
                </a:lnTo>
                <a:lnTo>
                  <a:pt x="8928" y="93672"/>
                </a:lnTo>
                <a:lnTo>
                  <a:pt x="9920" y="85563"/>
                </a:lnTo>
                <a:lnTo>
                  <a:pt x="11574" y="78173"/>
                </a:lnTo>
                <a:lnTo>
                  <a:pt x="13670" y="71263"/>
                </a:lnTo>
                <a:lnTo>
                  <a:pt x="16058" y="64671"/>
                </a:lnTo>
                <a:lnTo>
                  <a:pt x="18643" y="58292"/>
                </a:lnTo>
                <a:lnTo>
                  <a:pt x="21358" y="52055"/>
                </a:lnTo>
                <a:lnTo>
                  <a:pt x="24375" y="39833"/>
                </a:lnTo>
                <a:lnTo>
                  <a:pt x="25180" y="33796"/>
                </a:lnTo>
                <a:lnTo>
                  <a:pt x="28720" y="24442"/>
                </a:lnTo>
                <a:lnTo>
                  <a:pt x="31053" y="20559"/>
                </a:lnTo>
                <a:lnTo>
                  <a:pt x="34593" y="16977"/>
                </a:lnTo>
                <a:lnTo>
                  <a:pt x="38936" y="13598"/>
                </a:lnTo>
                <a:lnTo>
                  <a:pt x="43817" y="10353"/>
                </a:lnTo>
                <a:lnTo>
                  <a:pt x="48063" y="7197"/>
                </a:lnTo>
                <a:lnTo>
                  <a:pt x="51886" y="4101"/>
                </a:lnTo>
                <a:lnTo>
                  <a:pt x="55426" y="1045"/>
                </a:lnTo>
                <a:lnTo>
                  <a:pt x="58779" y="0"/>
                </a:lnTo>
                <a:lnTo>
                  <a:pt x="62006" y="295"/>
                </a:lnTo>
                <a:lnTo>
                  <a:pt x="65150" y="1484"/>
                </a:lnTo>
                <a:lnTo>
                  <a:pt x="68238" y="2277"/>
                </a:lnTo>
                <a:lnTo>
                  <a:pt x="71289" y="2805"/>
                </a:lnTo>
                <a:lnTo>
                  <a:pt x="74315" y="3157"/>
                </a:lnTo>
                <a:lnTo>
                  <a:pt x="77324" y="4385"/>
                </a:lnTo>
                <a:lnTo>
                  <a:pt x="80323" y="6195"/>
                </a:lnTo>
                <a:lnTo>
                  <a:pt x="83314" y="8394"/>
                </a:lnTo>
                <a:lnTo>
                  <a:pt x="86301" y="10852"/>
                </a:lnTo>
                <a:lnTo>
                  <a:pt x="89283" y="13483"/>
                </a:lnTo>
                <a:lnTo>
                  <a:pt x="92264" y="16229"/>
                </a:lnTo>
                <a:lnTo>
                  <a:pt x="95244" y="20045"/>
                </a:lnTo>
                <a:lnTo>
                  <a:pt x="98222" y="24573"/>
                </a:lnTo>
                <a:lnTo>
                  <a:pt x="101200" y="29575"/>
                </a:lnTo>
                <a:lnTo>
                  <a:pt x="104178" y="33903"/>
                </a:lnTo>
                <a:lnTo>
                  <a:pt x="107155" y="37780"/>
                </a:lnTo>
                <a:lnTo>
                  <a:pt x="110132" y="41356"/>
                </a:lnTo>
                <a:lnTo>
                  <a:pt x="112116" y="45726"/>
                </a:lnTo>
                <a:lnTo>
                  <a:pt x="114321" y="55872"/>
                </a:lnTo>
                <a:lnTo>
                  <a:pt x="115902" y="62348"/>
                </a:lnTo>
                <a:lnTo>
                  <a:pt x="117948" y="69642"/>
                </a:lnTo>
                <a:lnTo>
                  <a:pt x="120304" y="77481"/>
                </a:lnTo>
                <a:lnTo>
                  <a:pt x="121874" y="84691"/>
                </a:lnTo>
                <a:lnTo>
                  <a:pt x="122921" y="91482"/>
                </a:lnTo>
                <a:lnTo>
                  <a:pt x="123619" y="97994"/>
                </a:lnTo>
                <a:lnTo>
                  <a:pt x="121749" y="110522"/>
                </a:lnTo>
                <a:lnTo>
                  <a:pt x="118603" y="123696"/>
                </a:lnTo>
                <a:lnTo>
                  <a:pt x="117764" y="131377"/>
                </a:lnTo>
                <a:lnTo>
                  <a:pt x="117205" y="139473"/>
                </a:lnTo>
                <a:lnTo>
                  <a:pt x="114847" y="146855"/>
                </a:lnTo>
                <a:lnTo>
                  <a:pt x="111291" y="153761"/>
                </a:lnTo>
                <a:lnTo>
                  <a:pt x="106936" y="160350"/>
                </a:lnTo>
                <a:lnTo>
                  <a:pt x="103041" y="166726"/>
                </a:lnTo>
                <a:lnTo>
                  <a:pt x="99451" y="172962"/>
                </a:lnTo>
                <a:lnTo>
                  <a:pt x="96066" y="179103"/>
                </a:lnTo>
                <a:lnTo>
                  <a:pt x="92818" y="184190"/>
                </a:lnTo>
                <a:lnTo>
                  <a:pt x="89659" y="188572"/>
                </a:lnTo>
                <a:lnTo>
                  <a:pt x="86562" y="192487"/>
                </a:lnTo>
                <a:lnTo>
                  <a:pt x="82513" y="196088"/>
                </a:lnTo>
                <a:lnTo>
                  <a:pt x="77829" y="199482"/>
                </a:lnTo>
                <a:lnTo>
                  <a:pt x="72722" y="202736"/>
                </a:lnTo>
                <a:lnTo>
                  <a:pt x="68325" y="205898"/>
                </a:lnTo>
                <a:lnTo>
                  <a:pt x="64402" y="208998"/>
                </a:lnTo>
                <a:lnTo>
                  <a:pt x="60794" y="212057"/>
                </a:lnTo>
                <a:lnTo>
                  <a:pt x="57397" y="214096"/>
                </a:lnTo>
                <a:lnTo>
                  <a:pt x="54139" y="215455"/>
                </a:lnTo>
                <a:lnTo>
                  <a:pt x="50975" y="216362"/>
                </a:lnTo>
                <a:lnTo>
                  <a:pt x="47874" y="215974"/>
                </a:lnTo>
                <a:lnTo>
                  <a:pt x="44814" y="214723"/>
                </a:lnTo>
                <a:lnTo>
                  <a:pt x="26789" y="20924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1" name="SMARTInkAnnotation10"/>
          <p:cNvSpPr/>
          <p:nvPr/>
        </p:nvSpPr>
        <p:spPr bwMode="auto">
          <a:xfrm>
            <a:off x="5143500" y="6241851"/>
            <a:ext cx="44649" cy="276620"/>
          </a:xfrm>
          <a:custGeom>
            <a:avLst/>
            <a:gdLst/>
            <a:ahLst/>
            <a:cxnLst/>
            <a:rect l="0" t="0" r="0" b="0"/>
            <a:pathLst>
              <a:path w="44649" h="276620">
                <a:moveTo>
                  <a:pt x="17859" y="35719"/>
                </a:moveTo>
                <a:lnTo>
                  <a:pt x="17859" y="103904"/>
                </a:lnTo>
                <a:lnTo>
                  <a:pt x="16867" y="110941"/>
                </a:lnTo>
                <a:lnTo>
                  <a:pt x="15213" y="118609"/>
                </a:lnTo>
                <a:lnTo>
                  <a:pt x="13119" y="126698"/>
                </a:lnTo>
                <a:lnTo>
                  <a:pt x="11722" y="135067"/>
                </a:lnTo>
                <a:lnTo>
                  <a:pt x="10791" y="143623"/>
                </a:lnTo>
                <a:lnTo>
                  <a:pt x="10170" y="152303"/>
                </a:lnTo>
                <a:lnTo>
                  <a:pt x="8765" y="160075"/>
                </a:lnTo>
                <a:lnTo>
                  <a:pt x="6835" y="167240"/>
                </a:lnTo>
                <a:lnTo>
                  <a:pt x="4557" y="174001"/>
                </a:lnTo>
                <a:lnTo>
                  <a:pt x="3038" y="181485"/>
                </a:lnTo>
                <a:lnTo>
                  <a:pt x="2025" y="189452"/>
                </a:lnTo>
                <a:lnTo>
                  <a:pt x="1350" y="197739"/>
                </a:lnTo>
                <a:lnTo>
                  <a:pt x="900" y="205248"/>
                </a:lnTo>
                <a:lnTo>
                  <a:pt x="400" y="218883"/>
                </a:lnTo>
                <a:lnTo>
                  <a:pt x="118" y="237716"/>
                </a:lnTo>
                <a:lnTo>
                  <a:pt x="0" y="276619"/>
                </a:lnTo>
                <a:lnTo>
                  <a:pt x="0" y="221276"/>
                </a:lnTo>
                <a:lnTo>
                  <a:pt x="992" y="213002"/>
                </a:lnTo>
                <a:lnTo>
                  <a:pt x="2646" y="204509"/>
                </a:lnTo>
                <a:lnTo>
                  <a:pt x="4740" y="195871"/>
                </a:lnTo>
                <a:lnTo>
                  <a:pt x="7129" y="187135"/>
                </a:lnTo>
                <a:lnTo>
                  <a:pt x="12429" y="169492"/>
                </a:lnTo>
                <a:lnTo>
                  <a:pt x="14239" y="160620"/>
                </a:lnTo>
                <a:lnTo>
                  <a:pt x="15445" y="151729"/>
                </a:lnTo>
                <a:lnTo>
                  <a:pt x="16250" y="142824"/>
                </a:lnTo>
                <a:lnTo>
                  <a:pt x="17778" y="132919"/>
                </a:lnTo>
                <a:lnTo>
                  <a:pt x="19790" y="122348"/>
                </a:lnTo>
                <a:lnTo>
                  <a:pt x="22123" y="111331"/>
                </a:lnTo>
                <a:lnTo>
                  <a:pt x="23678" y="101010"/>
                </a:lnTo>
                <a:lnTo>
                  <a:pt x="24715" y="91152"/>
                </a:lnTo>
                <a:lnTo>
                  <a:pt x="25406" y="81604"/>
                </a:lnTo>
                <a:lnTo>
                  <a:pt x="26859" y="73255"/>
                </a:lnTo>
                <a:lnTo>
                  <a:pt x="28820" y="65704"/>
                </a:lnTo>
                <a:lnTo>
                  <a:pt x="39096" y="34586"/>
                </a:lnTo>
                <a:lnTo>
                  <a:pt x="40947" y="28019"/>
                </a:lnTo>
                <a:lnTo>
                  <a:pt x="42181" y="22648"/>
                </a:lnTo>
                <a:lnTo>
                  <a:pt x="43551" y="14034"/>
                </a:lnTo>
                <a:lnTo>
                  <a:pt x="43917" y="10349"/>
                </a:lnTo>
                <a:lnTo>
                  <a:pt x="44648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2" name="SMARTInkAnnotation11"/>
          <p:cNvSpPr/>
          <p:nvPr/>
        </p:nvSpPr>
        <p:spPr bwMode="auto">
          <a:xfrm>
            <a:off x="5295304" y="6233491"/>
            <a:ext cx="151760" cy="230073"/>
          </a:xfrm>
          <a:custGeom>
            <a:avLst/>
            <a:gdLst/>
            <a:ahLst/>
            <a:cxnLst/>
            <a:rect l="0" t="0" r="0" b="0"/>
            <a:pathLst>
              <a:path w="151760" h="230073">
                <a:moveTo>
                  <a:pt x="0" y="44079"/>
                </a:moveTo>
                <a:lnTo>
                  <a:pt x="0" y="69810"/>
                </a:lnTo>
                <a:lnTo>
                  <a:pt x="993" y="75123"/>
                </a:lnTo>
                <a:lnTo>
                  <a:pt x="2647" y="80651"/>
                </a:lnTo>
                <a:lnTo>
                  <a:pt x="4741" y="86319"/>
                </a:lnTo>
                <a:lnTo>
                  <a:pt x="6137" y="93075"/>
                </a:lnTo>
                <a:lnTo>
                  <a:pt x="7068" y="100556"/>
                </a:lnTo>
                <a:lnTo>
                  <a:pt x="7689" y="108519"/>
                </a:lnTo>
                <a:lnTo>
                  <a:pt x="9095" y="116805"/>
                </a:lnTo>
                <a:lnTo>
                  <a:pt x="11025" y="125305"/>
                </a:lnTo>
                <a:lnTo>
                  <a:pt x="13303" y="133949"/>
                </a:lnTo>
                <a:lnTo>
                  <a:pt x="15814" y="141695"/>
                </a:lnTo>
                <a:lnTo>
                  <a:pt x="18480" y="148844"/>
                </a:lnTo>
                <a:lnTo>
                  <a:pt x="21250" y="155594"/>
                </a:lnTo>
                <a:lnTo>
                  <a:pt x="24089" y="163071"/>
                </a:lnTo>
                <a:lnTo>
                  <a:pt x="29889" y="179316"/>
                </a:lnTo>
                <a:lnTo>
                  <a:pt x="32824" y="185830"/>
                </a:lnTo>
                <a:lnTo>
                  <a:pt x="35774" y="191166"/>
                </a:lnTo>
                <a:lnTo>
                  <a:pt x="38732" y="195715"/>
                </a:lnTo>
                <a:lnTo>
                  <a:pt x="41696" y="200732"/>
                </a:lnTo>
                <a:lnTo>
                  <a:pt x="44665" y="206061"/>
                </a:lnTo>
                <a:lnTo>
                  <a:pt x="47637" y="211598"/>
                </a:lnTo>
                <a:lnTo>
                  <a:pt x="51602" y="215289"/>
                </a:lnTo>
                <a:lnTo>
                  <a:pt x="56229" y="217751"/>
                </a:lnTo>
                <a:lnTo>
                  <a:pt x="61299" y="219391"/>
                </a:lnTo>
                <a:lnTo>
                  <a:pt x="65671" y="221477"/>
                </a:lnTo>
                <a:lnTo>
                  <a:pt x="69578" y="223860"/>
                </a:lnTo>
                <a:lnTo>
                  <a:pt x="73174" y="226441"/>
                </a:lnTo>
                <a:lnTo>
                  <a:pt x="76564" y="228161"/>
                </a:lnTo>
                <a:lnTo>
                  <a:pt x="79816" y="229308"/>
                </a:lnTo>
                <a:lnTo>
                  <a:pt x="82976" y="230072"/>
                </a:lnTo>
                <a:lnTo>
                  <a:pt x="87068" y="229590"/>
                </a:lnTo>
                <a:lnTo>
                  <a:pt x="91779" y="228277"/>
                </a:lnTo>
                <a:lnTo>
                  <a:pt x="96905" y="226408"/>
                </a:lnTo>
                <a:lnTo>
                  <a:pt x="101315" y="224171"/>
                </a:lnTo>
                <a:lnTo>
                  <a:pt x="105246" y="221687"/>
                </a:lnTo>
                <a:lnTo>
                  <a:pt x="108860" y="219039"/>
                </a:lnTo>
                <a:lnTo>
                  <a:pt x="112261" y="216281"/>
                </a:lnTo>
                <a:lnTo>
                  <a:pt x="115520" y="213451"/>
                </a:lnTo>
                <a:lnTo>
                  <a:pt x="118685" y="210571"/>
                </a:lnTo>
                <a:lnTo>
                  <a:pt x="121788" y="206668"/>
                </a:lnTo>
                <a:lnTo>
                  <a:pt x="124848" y="202081"/>
                </a:lnTo>
                <a:lnTo>
                  <a:pt x="127880" y="197038"/>
                </a:lnTo>
                <a:lnTo>
                  <a:pt x="130895" y="191693"/>
                </a:lnTo>
                <a:lnTo>
                  <a:pt x="136889" y="180461"/>
                </a:lnTo>
                <a:lnTo>
                  <a:pt x="145842" y="162981"/>
                </a:lnTo>
                <a:lnTo>
                  <a:pt x="147830" y="157081"/>
                </a:lnTo>
                <a:lnTo>
                  <a:pt x="149155" y="151164"/>
                </a:lnTo>
                <a:lnTo>
                  <a:pt x="150038" y="145234"/>
                </a:lnTo>
                <a:lnTo>
                  <a:pt x="150627" y="139297"/>
                </a:lnTo>
                <a:lnTo>
                  <a:pt x="151020" y="133354"/>
                </a:lnTo>
                <a:lnTo>
                  <a:pt x="151281" y="127409"/>
                </a:lnTo>
                <a:lnTo>
                  <a:pt x="151572" y="112864"/>
                </a:lnTo>
                <a:lnTo>
                  <a:pt x="151759" y="84015"/>
                </a:lnTo>
                <a:lnTo>
                  <a:pt x="150782" y="77648"/>
                </a:lnTo>
                <a:lnTo>
                  <a:pt x="149138" y="71420"/>
                </a:lnTo>
                <a:lnTo>
                  <a:pt x="147051" y="65283"/>
                </a:lnTo>
                <a:lnTo>
                  <a:pt x="144667" y="59207"/>
                </a:lnTo>
                <a:lnTo>
                  <a:pt x="142085" y="53172"/>
                </a:lnTo>
                <a:lnTo>
                  <a:pt x="136571" y="41175"/>
                </a:lnTo>
                <a:lnTo>
                  <a:pt x="130813" y="29229"/>
                </a:lnTo>
                <a:lnTo>
                  <a:pt x="127889" y="24257"/>
                </a:lnTo>
                <a:lnTo>
                  <a:pt x="124946" y="19950"/>
                </a:lnTo>
                <a:lnTo>
                  <a:pt x="121993" y="16087"/>
                </a:lnTo>
                <a:lnTo>
                  <a:pt x="119032" y="12519"/>
                </a:lnTo>
                <a:lnTo>
                  <a:pt x="116065" y="9148"/>
                </a:lnTo>
                <a:lnTo>
                  <a:pt x="113096" y="5909"/>
                </a:lnTo>
                <a:lnTo>
                  <a:pt x="109132" y="3750"/>
                </a:lnTo>
                <a:lnTo>
                  <a:pt x="104505" y="2310"/>
                </a:lnTo>
                <a:lnTo>
                  <a:pt x="99436" y="1350"/>
                </a:lnTo>
                <a:lnTo>
                  <a:pt x="94072" y="711"/>
                </a:lnTo>
                <a:lnTo>
                  <a:pt x="88511" y="284"/>
                </a:lnTo>
                <a:lnTo>
                  <a:pt x="82820" y="0"/>
                </a:lnTo>
                <a:lnTo>
                  <a:pt x="78034" y="802"/>
                </a:lnTo>
                <a:lnTo>
                  <a:pt x="73850" y="2329"/>
                </a:lnTo>
                <a:lnTo>
                  <a:pt x="70070" y="4340"/>
                </a:lnTo>
                <a:lnTo>
                  <a:pt x="65565" y="7664"/>
                </a:lnTo>
                <a:lnTo>
                  <a:pt x="60577" y="11865"/>
                </a:lnTo>
                <a:lnTo>
                  <a:pt x="50736" y="20832"/>
                </a:lnTo>
                <a:lnTo>
                  <a:pt x="43055" y="28125"/>
                </a:lnTo>
                <a:lnTo>
                  <a:pt x="39618" y="32450"/>
                </a:lnTo>
                <a:lnTo>
                  <a:pt x="36334" y="37319"/>
                </a:lnTo>
                <a:lnTo>
                  <a:pt x="33153" y="42549"/>
                </a:lnTo>
                <a:lnTo>
                  <a:pt x="30039" y="47027"/>
                </a:lnTo>
                <a:lnTo>
                  <a:pt x="26972" y="51006"/>
                </a:lnTo>
                <a:lnTo>
                  <a:pt x="17860" y="6193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3" name="SMARTInkAnnotation12"/>
          <p:cNvSpPr/>
          <p:nvPr/>
        </p:nvSpPr>
        <p:spPr bwMode="auto">
          <a:xfrm>
            <a:off x="5500687" y="6223992"/>
            <a:ext cx="125017" cy="241102"/>
          </a:xfrm>
          <a:custGeom>
            <a:avLst/>
            <a:gdLst/>
            <a:ahLst/>
            <a:cxnLst/>
            <a:rect l="0" t="0" r="0" b="0"/>
            <a:pathLst>
              <a:path w="125017" h="241102">
                <a:moveTo>
                  <a:pt x="0" y="0"/>
                </a:moveTo>
                <a:lnTo>
                  <a:pt x="13303" y="13302"/>
                </a:lnTo>
                <a:lnTo>
                  <a:pt x="15814" y="16806"/>
                </a:lnTo>
                <a:lnTo>
                  <a:pt x="18480" y="21126"/>
                </a:lnTo>
                <a:lnTo>
                  <a:pt x="21250" y="25990"/>
                </a:lnTo>
                <a:lnTo>
                  <a:pt x="26974" y="36687"/>
                </a:lnTo>
                <a:lnTo>
                  <a:pt x="29889" y="42317"/>
                </a:lnTo>
                <a:lnTo>
                  <a:pt x="32824" y="49047"/>
                </a:lnTo>
                <a:lnTo>
                  <a:pt x="35773" y="56511"/>
                </a:lnTo>
                <a:lnTo>
                  <a:pt x="38732" y="64463"/>
                </a:lnTo>
                <a:lnTo>
                  <a:pt x="44673" y="76709"/>
                </a:lnTo>
                <a:lnTo>
                  <a:pt x="52602" y="91819"/>
                </a:lnTo>
                <a:lnTo>
                  <a:pt x="74787" y="133039"/>
                </a:lnTo>
                <a:lnTo>
                  <a:pt x="94515" y="171345"/>
                </a:lnTo>
                <a:lnTo>
                  <a:pt x="110036" y="202235"/>
                </a:lnTo>
                <a:lnTo>
                  <a:pt x="112053" y="207253"/>
                </a:lnTo>
                <a:lnTo>
                  <a:pt x="113397" y="211591"/>
                </a:lnTo>
                <a:lnTo>
                  <a:pt x="114293" y="215475"/>
                </a:lnTo>
                <a:lnTo>
                  <a:pt x="117935" y="222436"/>
                </a:lnTo>
                <a:lnTo>
                  <a:pt x="120295" y="225681"/>
                </a:lnTo>
                <a:lnTo>
                  <a:pt x="122918" y="231933"/>
                </a:lnTo>
                <a:lnTo>
                  <a:pt x="125016" y="24110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4" name="SMARTInkAnnotation13"/>
          <p:cNvSpPr/>
          <p:nvPr/>
        </p:nvSpPr>
        <p:spPr bwMode="auto">
          <a:xfrm>
            <a:off x="5545335" y="6188273"/>
            <a:ext cx="80369" cy="303610"/>
          </a:xfrm>
          <a:custGeom>
            <a:avLst/>
            <a:gdLst/>
            <a:ahLst/>
            <a:cxnLst/>
            <a:rect l="0" t="0" r="0" b="0"/>
            <a:pathLst>
              <a:path w="80369" h="303610">
                <a:moveTo>
                  <a:pt x="80368" y="0"/>
                </a:moveTo>
                <a:lnTo>
                  <a:pt x="80368" y="25731"/>
                </a:lnTo>
                <a:lnTo>
                  <a:pt x="79376" y="31045"/>
                </a:lnTo>
                <a:lnTo>
                  <a:pt x="77722" y="36572"/>
                </a:lnTo>
                <a:lnTo>
                  <a:pt x="75628" y="42240"/>
                </a:lnTo>
                <a:lnTo>
                  <a:pt x="73239" y="49989"/>
                </a:lnTo>
                <a:lnTo>
                  <a:pt x="67939" y="69181"/>
                </a:lnTo>
                <a:lnTo>
                  <a:pt x="66129" y="78863"/>
                </a:lnTo>
                <a:lnTo>
                  <a:pt x="64922" y="88294"/>
                </a:lnTo>
                <a:lnTo>
                  <a:pt x="64117" y="97558"/>
                </a:lnTo>
                <a:lnTo>
                  <a:pt x="62589" y="107703"/>
                </a:lnTo>
                <a:lnTo>
                  <a:pt x="60578" y="118435"/>
                </a:lnTo>
                <a:lnTo>
                  <a:pt x="58245" y="129558"/>
                </a:lnTo>
                <a:lnTo>
                  <a:pt x="54705" y="140942"/>
                </a:lnTo>
                <a:lnTo>
                  <a:pt x="50361" y="152501"/>
                </a:lnTo>
                <a:lnTo>
                  <a:pt x="45480" y="164175"/>
                </a:lnTo>
                <a:lnTo>
                  <a:pt x="41234" y="174935"/>
                </a:lnTo>
                <a:lnTo>
                  <a:pt x="33871" y="194827"/>
                </a:lnTo>
                <a:lnTo>
                  <a:pt x="30518" y="205291"/>
                </a:lnTo>
                <a:lnTo>
                  <a:pt x="27291" y="216236"/>
                </a:lnTo>
                <a:lnTo>
                  <a:pt x="24147" y="227501"/>
                </a:lnTo>
                <a:lnTo>
                  <a:pt x="18009" y="247955"/>
                </a:lnTo>
                <a:lnTo>
                  <a:pt x="14983" y="257577"/>
                </a:lnTo>
                <a:lnTo>
                  <a:pt x="12965" y="265976"/>
                </a:lnTo>
                <a:lnTo>
                  <a:pt x="11621" y="273560"/>
                </a:lnTo>
                <a:lnTo>
                  <a:pt x="10723" y="280599"/>
                </a:lnTo>
                <a:lnTo>
                  <a:pt x="9134" y="286285"/>
                </a:lnTo>
                <a:lnTo>
                  <a:pt x="7081" y="291068"/>
                </a:lnTo>
                <a:lnTo>
                  <a:pt x="0" y="30360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5161359" y="6241851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6" name="SMARTInkAnnotation15"/>
          <p:cNvSpPr/>
          <p:nvPr/>
        </p:nvSpPr>
        <p:spPr bwMode="auto">
          <a:xfrm>
            <a:off x="5152429" y="6206136"/>
            <a:ext cx="71439" cy="26786"/>
          </a:xfrm>
          <a:custGeom>
            <a:avLst/>
            <a:gdLst/>
            <a:ahLst/>
            <a:cxnLst/>
            <a:rect l="0" t="0" r="0" b="0"/>
            <a:pathLst>
              <a:path w="71439" h="26786">
                <a:moveTo>
                  <a:pt x="0" y="26785"/>
                </a:moveTo>
                <a:lnTo>
                  <a:pt x="0" y="13148"/>
                </a:lnTo>
                <a:lnTo>
                  <a:pt x="993" y="11741"/>
                </a:lnTo>
                <a:lnTo>
                  <a:pt x="2647" y="10803"/>
                </a:lnTo>
                <a:lnTo>
                  <a:pt x="4741" y="10177"/>
                </a:lnTo>
                <a:lnTo>
                  <a:pt x="6137" y="8768"/>
                </a:lnTo>
                <a:lnTo>
                  <a:pt x="7068" y="6837"/>
                </a:lnTo>
                <a:lnTo>
                  <a:pt x="7689" y="4556"/>
                </a:lnTo>
                <a:lnTo>
                  <a:pt x="9095" y="3036"/>
                </a:lnTo>
                <a:lnTo>
                  <a:pt x="11025" y="2023"/>
                </a:lnTo>
                <a:lnTo>
                  <a:pt x="13303" y="1347"/>
                </a:lnTo>
                <a:lnTo>
                  <a:pt x="15814" y="897"/>
                </a:lnTo>
                <a:lnTo>
                  <a:pt x="18480" y="597"/>
                </a:lnTo>
                <a:lnTo>
                  <a:pt x="25148" y="116"/>
                </a:lnTo>
                <a:lnTo>
                  <a:pt x="46763" y="7"/>
                </a:lnTo>
                <a:lnTo>
                  <a:pt x="51559" y="0"/>
                </a:lnTo>
                <a:lnTo>
                  <a:pt x="53224" y="991"/>
                </a:lnTo>
                <a:lnTo>
                  <a:pt x="55327" y="2644"/>
                </a:lnTo>
                <a:lnTo>
                  <a:pt x="62088" y="8559"/>
                </a:lnTo>
                <a:lnTo>
                  <a:pt x="62228" y="9674"/>
                </a:lnTo>
                <a:lnTo>
                  <a:pt x="62321" y="11409"/>
                </a:lnTo>
                <a:lnTo>
                  <a:pt x="62384" y="13558"/>
                </a:lnTo>
                <a:lnTo>
                  <a:pt x="63417" y="14991"/>
                </a:lnTo>
                <a:lnTo>
                  <a:pt x="65099" y="15946"/>
                </a:lnTo>
                <a:lnTo>
                  <a:pt x="71438" y="1785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7" name="SMARTInkAnnotation16"/>
          <p:cNvSpPr/>
          <p:nvPr/>
        </p:nvSpPr>
        <p:spPr bwMode="auto">
          <a:xfrm>
            <a:off x="5741789" y="6232921"/>
            <a:ext cx="8930" cy="250033"/>
          </a:xfrm>
          <a:custGeom>
            <a:avLst/>
            <a:gdLst/>
            <a:ahLst/>
            <a:cxnLst/>
            <a:rect l="0" t="0" r="0" b="0"/>
            <a:pathLst>
              <a:path w="8930" h="250033">
                <a:moveTo>
                  <a:pt x="0" y="0"/>
                </a:moveTo>
                <a:lnTo>
                  <a:pt x="0" y="127939"/>
                </a:lnTo>
                <a:lnTo>
                  <a:pt x="992" y="135894"/>
                </a:lnTo>
                <a:lnTo>
                  <a:pt x="2646" y="144175"/>
                </a:lnTo>
                <a:lnTo>
                  <a:pt x="4740" y="152671"/>
                </a:lnTo>
                <a:lnTo>
                  <a:pt x="6136" y="161313"/>
                </a:lnTo>
                <a:lnTo>
                  <a:pt x="7068" y="170050"/>
                </a:lnTo>
                <a:lnTo>
                  <a:pt x="7689" y="178851"/>
                </a:lnTo>
                <a:lnTo>
                  <a:pt x="8102" y="186703"/>
                </a:lnTo>
                <a:lnTo>
                  <a:pt x="8562" y="200719"/>
                </a:lnTo>
                <a:lnTo>
                  <a:pt x="8881" y="229304"/>
                </a:lnTo>
                <a:lnTo>
                  <a:pt x="8929" y="25003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8" name="SMARTInkAnnotation17"/>
          <p:cNvSpPr/>
          <p:nvPr/>
        </p:nvSpPr>
        <p:spPr bwMode="auto">
          <a:xfrm>
            <a:off x="5732859" y="6125765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29" name="SMARTInkAnnotation18"/>
          <p:cNvSpPr/>
          <p:nvPr/>
        </p:nvSpPr>
        <p:spPr bwMode="auto">
          <a:xfrm>
            <a:off x="5848945" y="6277570"/>
            <a:ext cx="205121" cy="276821"/>
          </a:xfrm>
          <a:custGeom>
            <a:avLst/>
            <a:gdLst/>
            <a:ahLst/>
            <a:cxnLst/>
            <a:rect l="0" t="0" r="0" b="0"/>
            <a:pathLst>
              <a:path w="205121" h="276821">
                <a:moveTo>
                  <a:pt x="0" y="0"/>
                </a:moveTo>
                <a:lnTo>
                  <a:pt x="0" y="252439"/>
                </a:lnTo>
                <a:lnTo>
                  <a:pt x="992" y="254614"/>
                </a:lnTo>
                <a:lnTo>
                  <a:pt x="2646" y="256062"/>
                </a:lnTo>
                <a:lnTo>
                  <a:pt x="4741" y="257029"/>
                </a:lnTo>
                <a:lnTo>
                  <a:pt x="6137" y="256680"/>
                </a:lnTo>
                <a:lnTo>
                  <a:pt x="7068" y="255456"/>
                </a:lnTo>
                <a:lnTo>
                  <a:pt x="8102" y="251450"/>
                </a:lnTo>
                <a:lnTo>
                  <a:pt x="8562" y="246362"/>
                </a:lnTo>
                <a:lnTo>
                  <a:pt x="8766" y="238148"/>
                </a:lnTo>
                <a:lnTo>
                  <a:pt x="8821" y="233179"/>
                </a:lnTo>
                <a:lnTo>
                  <a:pt x="9849" y="226891"/>
                </a:lnTo>
                <a:lnTo>
                  <a:pt x="11527" y="219721"/>
                </a:lnTo>
                <a:lnTo>
                  <a:pt x="13638" y="211966"/>
                </a:lnTo>
                <a:lnTo>
                  <a:pt x="15045" y="203818"/>
                </a:lnTo>
                <a:lnTo>
                  <a:pt x="15983" y="195410"/>
                </a:lnTo>
                <a:lnTo>
                  <a:pt x="16608" y="186828"/>
                </a:lnTo>
                <a:lnTo>
                  <a:pt x="18018" y="178130"/>
                </a:lnTo>
                <a:lnTo>
                  <a:pt x="19950" y="169355"/>
                </a:lnTo>
                <a:lnTo>
                  <a:pt x="22229" y="160528"/>
                </a:lnTo>
                <a:lnTo>
                  <a:pt x="24741" y="151667"/>
                </a:lnTo>
                <a:lnTo>
                  <a:pt x="30179" y="133884"/>
                </a:lnTo>
                <a:lnTo>
                  <a:pt x="47661" y="80362"/>
                </a:lnTo>
                <a:lnTo>
                  <a:pt x="49634" y="72426"/>
                </a:lnTo>
                <a:lnTo>
                  <a:pt x="50948" y="65151"/>
                </a:lnTo>
                <a:lnTo>
                  <a:pt x="51825" y="58317"/>
                </a:lnTo>
                <a:lnTo>
                  <a:pt x="54394" y="52769"/>
                </a:lnTo>
                <a:lnTo>
                  <a:pt x="58090" y="48078"/>
                </a:lnTo>
                <a:lnTo>
                  <a:pt x="62540" y="43958"/>
                </a:lnTo>
                <a:lnTo>
                  <a:pt x="65505" y="40220"/>
                </a:lnTo>
                <a:lnTo>
                  <a:pt x="70673" y="30217"/>
                </a:lnTo>
                <a:lnTo>
                  <a:pt x="75397" y="24013"/>
                </a:lnTo>
                <a:lnTo>
                  <a:pt x="78046" y="22954"/>
                </a:lnTo>
                <a:lnTo>
                  <a:pt x="80805" y="23241"/>
                </a:lnTo>
                <a:lnTo>
                  <a:pt x="83635" y="24423"/>
                </a:lnTo>
                <a:lnTo>
                  <a:pt x="85522" y="26204"/>
                </a:lnTo>
                <a:lnTo>
                  <a:pt x="86781" y="28383"/>
                </a:lnTo>
                <a:lnTo>
                  <a:pt x="87619" y="30829"/>
                </a:lnTo>
                <a:lnTo>
                  <a:pt x="91198" y="36191"/>
                </a:lnTo>
                <a:lnTo>
                  <a:pt x="96094" y="42874"/>
                </a:lnTo>
                <a:lnTo>
                  <a:pt x="98790" y="47434"/>
                </a:lnTo>
                <a:lnTo>
                  <a:pt x="101578" y="52459"/>
                </a:lnTo>
                <a:lnTo>
                  <a:pt x="103437" y="58785"/>
                </a:lnTo>
                <a:lnTo>
                  <a:pt x="104678" y="65979"/>
                </a:lnTo>
                <a:lnTo>
                  <a:pt x="105504" y="73752"/>
                </a:lnTo>
                <a:lnTo>
                  <a:pt x="106055" y="81910"/>
                </a:lnTo>
                <a:lnTo>
                  <a:pt x="106422" y="90325"/>
                </a:lnTo>
                <a:lnTo>
                  <a:pt x="106830" y="107613"/>
                </a:lnTo>
                <a:lnTo>
                  <a:pt x="107155" y="238921"/>
                </a:lnTo>
                <a:lnTo>
                  <a:pt x="108149" y="242625"/>
                </a:lnTo>
                <a:lnTo>
                  <a:pt x="109802" y="245093"/>
                </a:lnTo>
                <a:lnTo>
                  <a:pt x="115718" y="249743"/>
                </a:lnTo>
                <a:lnTo>
                  <a:pt x="115923" y="244611"/>
                </a:lnTo>
                <a:lnTo>
                  <a:pt x="116076" y="210990"/>
                </a:lnTo>
                <a:lnTo>
                  <a:pt x="117072" y="203168"/>
                </a:lnTo>
                <a:lnTo>
                  <a:pt x="118728" y="194977"/>
                </a:lnTo>
                <a:lnTo>
                  <a:pt x="120824" y="186539"/>
                </a:lnTo>
                <a:lnTo>
                  <a:pt x="122221" y="177937"/>
                </a:lnTo>
                <a:lnTo>
                  <a:pt x="123152" y="169227"/>
                </a:lnTo>
                <a:lnTo>
                  <a:pt x="123774" y="160443"/>
                </a:lnTo>
                <a:lnTo>
                  <a:pt x="125180" y="151610"/>
                </a:lnTo>
                <a:lnTo>
                  <a:pt x="127109" y="142745"/>
                </a:lnTo>
                <a:lnTo>
                  <a:pt x="129388" y="133859"/>
                </a:lnTo>
                <a:lnTo>
                  <a:pt x="130908" y="125950"/>
                </a:lnTo>
                <a:lnTo>
                  <a:pt x="131920" y="118693"/>
                </a:lnTo>
                <a:lnTo>
                  <a:pt x="132595" y="111871"/>
                </a:lnTo>
                <a:lnTo>
                  <a:pt x="134037" y="104347"/>
                </a:lnTo>
                <a:lnTo>
                  <a:pt x="135992" y="96353"/>
                </a:lnTo>
                <a:lnTo>
                  <a:pt x="138286" y="88048"/>
                </a:lnTo>
                <a:lnTo>
                  <a:pt x="140807" y="80527"/>
                </a:lnTo>
                <a:lnTo>
                  <a:pt x="143481" y="73528"/>
                </a:lnTo>
                <a:lnTo>
                  <a:pt x="146256" y="66878"/>
                </a:lnTo>
                <a:lnTo>
                  <a:pt x="149098" y="60461"/>
                </a:lnTo>
                <a:lnTo>
                  <a:pt x="154901" y="48038"/>
                </a:lnTo>
                <a:lnTo>
                  <a:pt x="156846" y="42939"/>
                </a:lnTo>
                <a:lnTo>
                  <a:pt x="159006" y="34628"/>
                </a:lnTo>
                <a:lnTo>
                  <a:pt x="162612" y="27628"/>
                </a:lnTo>
                <a:lnTo>
                  <a:pt x="164963" y="24371"/>
                </a:lnTo>
                <a:lnTo>
                  <a:pt x="167522" y="22201"/>
                </a:lnTo>
                <a:lnTo>
                  <a:pt x="170220" y="20753"/>
                </a:lnTo>
                <a:lnTo>
                  <a:pt x="173012" y="19789"/>
                </a:lnTo>
                <a:lnTo>
                  <a:pt x="175865" y="20138"/>
                </a:lnTo>
                <a:lnTo>
                  <a:pt x="178759" y="21363"/>
                </a:lnTo>
                <a:lnTo>
                  <a:pt x="181681" y="23172"/>
                </a:lnTo>
                <a:lnTo>
                  <a:pt x="185613" y="28346"/>
                </a:lnTo>
                <a:lnTo>
                  <a:pt x="190218" y="35765"/>
                </a:lnTo>
                <a:lnTo>
                  <a:pt x="195273" y="44679"/>
                </a:lnTo>
                <a:lnTo>
                  <a:pt x="198643" y="53598"/>
                </a:lnTo>
                <a:lnTo>
                  <a:pt x="200890" y="62521"/>
                </a:lnTo>
                <a:lnTo>
                  <a:pt x="202387" y="71447"/>
                </a:lnTo>
                <a:lnTo>
                  <a:pt x="203386" y="80373"/>
                </a:lnTo>
                <a:lnTo>
                  <a:pt x="204052" y="89301"/>
                </a:lnTo>
                <a:lnTo>
                  <a:pt x="204495" y="98229"/>
                </a:lnTo>
                <a:lnTo>
                  <a:pt x="204988" y="116087"/>
                </a:lnTo>
                <a:lnTo>
                  <a:pt x="205120" y="125016"/>
                </a:lnTo>
                <a:lnTo>
                  <a:pt x="204216" y="134938"/>
                </a:lnTo>
                <a:lnTo>
                  <a:pt x="202620" y="145521"/>
                </a:lnTo>
                <a:lnTo>
                  <a:pt x="200565" y="156545"/>
                </a:lnTo>
                <a:lnTo>
                  <a:pt x="199194" y="166871"/>
                </a:lnTo>
                <a:lnTo>
                  <a:pt x="198281" y="176732"/>
                </a:lnTo>
                <a:lnTo>
                  <a:pt x="197671" y="186283"/>
                </a:lnTo>
                <a:lnTo>
                  <a:pt x="196995" y="204831"/>
                </a:lnTo>
                <a:lnTo>
                  <a:pt x="196814" y="213945"/>
                </a:lnTo>
                <a:lnTo>
                  <a:pt x="195701" y="222005"/>
                </a:lnTo>
                <a:lnTo>
                  <a:pt x="193968" y="229363"/>
                </a:lnTo>
                <a:lnTo>
                  <a:pt x="191820" y="236252"/>
                </a:lnTo>
                <a:lnTo>
                  <a:pt x="190388" y="242829"/>
                </a:lnTo>
                <a:lnTo>
                  <a:pt x="189433" y="249199"/>
                </a:lnTo>
                <a:lnTo>
                  <a:pt x="188796" y="255430"/>
                </a:lnTo>
                <a:lnTo>
                  <a:pt x="187380" y="260575"/>
                </a:lnTo>
                <a:lnTo>
                  <a:pt x="183160" y="268939"/>
                </a:lnTo>
                <a:lnTo>
                  <a:pt x="178594" y="27682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0" name="SMARTInkAnnotation19"/>
          <p:cNvSpPr/>
          <p:nvPr/>
        </p:nvSpPr>
        <p:spPr bwMode="auto">
          <a:xfrm>
            <a:off x="6116882" y="6286701"/>
            <a:ext cx="151759" cy="339128"/>
          </a:xfrm>
          <a:custGeom>
            <a:avLst/>
            <a:gdLst/>
            <a:ahLst/>
            <a:cxnLst/>
            <a:rect l="0" t="0" r="0" b="0"/>
            <a:pathLst>
              <a:path w="151759" h="339128">
                <a:moveTo>
                  <a:pt x="151758" y="160533"/>
                </a:moveTo>
                <a:lnTo>
                  <a:pt x="151758" y="165274"/>
                </a:lnTo>
                <a:lnTo>
                  <a:pt x="150766" y="167662"/>
                </a:lnTo>
                <a:lnTo>
                  <a:pt x="147018" y="172962"/>
                </a:lnTo>
                <a:lnTo>
                  <a:pt x="144069" y="176783"/>
                </a:lnTo>
                <a:lnTo>
                  <a:pt x="143380" y="182969"/>
                </a:lnTo>
                <a:lnTo>
                  <a:pt x="143196" y="187397"/>
                </a:lnTo>
                <a:lnTo>
                  <a:pt x="142082" y="191340"/>
                </a:lnTo>
                <a:lnTo>
                  <a:pt x="138197" y="198369"/>
                </a:lnTo>
                <a:lnTo>
                  <a:pt x="135772" y="201632"/>
                </a:lnTo>
                <a:lnTo>
                  <a:pt x="133164" y="204800"/>
                </a:lnTo>
                <a:lnTo>
                  <a:pt x="130432" y="207903"/>
                </a:lnTo>
                <a:lnTo>
                  <a:pt x="126626" y="210965"/>
                </a:lnTo>
                <a:lnTo>
                  <a:pt x="122106" y="213998"/>
                </a:lnTo>
                <a:lnTo>
                  <a:pt x="117108" y="217012"/>
                </a:lnTo>
                <a:lnTo>
                  <a:pt x="112783" y="220014"/>
                </a:lnTo>
                <a:lnTo>
                  <a:pt x="108907" y="223007"/>
                </a:lnTo>
                <a:lnTo>
                  <a:pt x="105332" y="225996"/>
                </a:lnTo>
                <a:lnTo>
                  <a:pt x="100963" y="227987"/>
                </a:lnTo>
                <a:lnTo>
                  <a:pt x="96067" y="229315"/>
                </a:lnTo>
                <a:lnTo>
                  <a:pt x="90818" y="230200"/>
                </a:lnTo>
                <a:lnTo>
                  <a:pt x="86327" y="230790"/>
                </a:lnTo>
                <a:lnTo>
                  <a:pt x="82341" y="231184"/>
                </a:lnTo>
                <a:lnTo>
                  <a:pt x="78691" y="231446"/>
                </a:lnTo>
                <a:lnTo>
                  <a:pt x="74274" y="230629"/>
                </a:lnTo>
                <a:lnTo>
                  <a:pt x="69344" y="229091"/>
                </a:lnTo>
                <a:lnTo>
                  <a:pt x="64074" y="227075"/>
                </a:lnTo>
                <a:lnTo>
                  <a:pt x="59568" y="225730"/>
                </a:lnTo>
                <a:lnTo>
                  <a:pt x="55571" y="224834"/>
                </a:lnTo>
                <a:lnTo>
                  <a:pt x="51915" y="224236"/>
                </a:lnTo>
                <a:lnTo>
                  <a:pt x="47493" y="221853"/>
                </a:lnTo>
                <a:lnTo>
                  <a:pt x="42560" y="218281"/>
                </a:lnTo>
                <a:lnTo>
                  <a:pt x="37288" y="213914"/>
                </a:lnTo>
                <a:lnTo>
                  <a:pt x="32780" y="210011"/>
                </a:lnTo>
                <a:lnTo>
                  <a:pt x="28784" y="206417"/>
                </a:lnTo>
                <a:lnTo>
                  <a:pt x="25127" y="203029"/>
                </a:lnTo>
                <a:lnTo>
                  <a:pt x="21697" y="198785"/>
                </a:lnTo>
                <a:lnTo>
                  <a:pt x="18418" y="193972"/>
                </a:lnTo>
                <a:lnTo>
                  <a:pt x="15239" y="188779"/>
                </a:lnTo>
                <a:lnTo>
                  <a:pt x="12129" y="183333"/>
                </a:lnTo>
                <a:lnTo>
                  <a:pt x="6026" y="171989"/>
                </a:lnTo>
                <a:lnTo>
                  <a:pt x="4002" y="165194"/>
                </a:lnTo>
                <a:lnTo>
                  <a:pt x="2652" y="157688"/>
                </a:lnTo>
                <a:lnTo>
                  <a:pt x="1753" y="149706"/>
                </a:lnTo>
                <a:lnTo>
                  <a:pt x="1153" y="141408"/>
                </a:lnTo>
                <a:lnTo>
                  <a:pt x="753" y="132901"/>
                </a:lnTo>
                <a:lnTo>
                  <a:pt x="309" y="116502"/>
                </a:lnTo>
                <a:lnTo>
                  <a:pt x="0" y="78875"/>
                </a:lnTo>
                <a:lnTo>
                  <a:pt x="977" y="71368"/>
                </a:lnTo>
                <a:lnTo>
                  <a:pt x="2620" y="64378"/>
                </a:lnTo>
                <a:lnTo>
                  <a:pt x="4708" y="57734"/>
                </a:lnTo>
                <a:lnTo>
                  <a:pt x="7092" y="51321"/>
                </a:lnTo>
                <a:lnTo>
                  <a:pt x="9674" y="45061"/>
                </a:lnTo>
                <a:lnTo>
                  <a:pt x="12386" y="38903"/>
                </a:lnTo>
                <a:lnTo>
                  <a:pt x="18047" y="26770"/>
                </a:lnTo>
                <a:lnTo>
                  <a:pt x="20946" y="20756"/>
                </a:lnTo>
                <a:lnTo>
                  <a:pt x="23870" y="15755"/>
                </a:lnTo>
                <a:lnTo>
                  <a:pt x="26811" y="11428"/>
                </a:lnTo>
                <a:lnTo>
                  <a:pt x="29766" y="7552"/>
                </a:lnTo>
                <a:lnTo>
                  <a:pt x="32727" y="4968"/>
                </a:lnTo>
                <a:lnTo>
                  <a:pt x="35693" y="3244"/>
                </a:lnTo>
                <a:lnTo>
                  <a:pt x="38662" y="2096"/>
                </a:lnTo>
                <a:lnTo>
                  <a:pt x="42626" y="1330"/>
                </a:lnTo>
                <a:lnTo>
                  <a:pt x="47254" y="820"/>
                </a:lnTo>
                <a:lnTo>
                  <a:pt x="52323" y="479"/>
                </a:lnTo>
                <a:lnTo>
                  <a:pt x="60601" y="101"/>
                </a:lnTo>
                <a:lnTo>
                  <a:pt x="64198" y="0"/>
                </a:lnTo>
                <a:lnTo>
                  <a:pt x="67588" y="925"/>
                </a:lnTo>
                <a:lnTo>
                  <a:pt x="70841" y="2534"/>
                </a:lnTo>
                <a:lnTo>
                  <a:pt x="74000" y="4599"/>
                </a:lnTo>
                <a:lnTo>
                  <a:pt x="77100" y="7960"/>
                </a:lnTo>
                <a:lnTo>
                  <a:pt x="80157" y="12185"/>
                </a:lnTo>
                <a:lnTo>
                  <a:pt x="83189" y="16986"/>
                </a:lnTo>
                <a:lnTo>
                  <a:pt x="86201" y="22170"/>
                </a:lnTo>
                <a:lnTo>
                  <a:pt x="92194" y="33224"/>
                </a:lnTo>
                <a:lnTo>
                  <a:pt x="94190" y="39941"/>
                </a:lnTo>
                <a:lnTo>
                  <a:pt x="95520" y="47396"/>
                </a:lnTo>
                <a:lnTo>
                  <a:pt x="96406" y="55343"/>
                </a:lnTo>
                <a:lnTo>
                  <a:pt x="97990" y="64610"/>
                </a:lnTo>
                <a:lnTo>
                  <a:pt x="100038" y="74756"/>
                </a:lnTo>
                <a:lnTo>
                  <a:pt x="102395" y="85489"/>
                </a:lnTo>
                <a:lnTo>
                  <a:pt x="103966" y="95621"/>
                </a:lnTo>
                <a:lnTo>
                  <a:pt x="105014" y="105352"/>
                </a:lnTo>
                <a:lnTo>
                  <a:pt x="105713" y="114816"/>
                </a:lnTo>
                <a:lnTo>
                  <a:pt x="106178" y="125094"/>
                </a:lnTo>
                <a:lnTo>
                  <a:pt x="106696" y="147098"/>
                </a:lnTo>
                <a:lnTo>
                  <a:pt x="107826" y="158521"/>
                </a:lnTo>
                <a:lnTo>
                  <a:pt x="109572" y="170106"/>
                </a:lnTo>
                <a:lnTo>
                  <a:pt x="111728" y="181798"/>
                </a:lnTo>
                <a:lnTo>
                  <a:pt x="113165" y="193561"/>
                </a:lnTo>
                <a:lnTo>
                  <a:pt x="114123" y="205372"/>
                </a:lnTo>
                <a:lnTo>
                  <a:pt x="114762" y="217215"/>
                </a:lnTo>
                <a:lnTo>
                  <a:pt x="115472" y="238311"/>
                </a:lnTo>
                <a:lnTo>
                  <a:pt x="115927" y="276108"/>
                </a:lnTo>
                <a:lnTo>
                  <a:pt x="116039" y="33912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1" name="SMARTInkAnnotation20"/>
          <p:cNvSpPr/>
          <p:nvPr/>
        </p:nvSpPr>
        <p:spPr bwMode="auto">
          <a:xfrm>
            <a:off x="6331148" y="6241851"/>
            <a:ext cx="35720" cy="419696"/>
          </a:xfrm>
          <a:custGeom>
            <a:avLst/>
            <a:gdLst/>
            <a:ahLst/>
            <a:cxnLst/>
            <a:rect l="0" t="0" r="0" b="0"/>
            <a:pathLst>
              <a:path w="35720" h="419696">
                <a:moveTo>
                  <a:pt x="0" y="0"/>
                </a:moveTo>
                <a:lnTo>
                  <a:pt x="0" y="7689"/>
                </a:lnTo>
                <a:lnTo>
                  <a:pt x="993" y="10087"/>
                </a:lnTo>
                <a:lnTo>
                  <a:pt x="2646" y="13670"/>
                </a:lnTo>
                <a:lnTo>
                  <a:pt x="4741" y="18044"/>
                </a:lnTo>
                <a:lnTo>
                  <a:pt x="6137" y="23935"/>
                </a:lnTo>
                <a:lnTo>
                  <a:pt x="7068" y="30840"/>
                </a:lnTo>
                <a:lnTo>
                  <a:pt x="7689" y="38419"/>
                </a:lnTo>
                <a:lnTo>
                  <a:pt x="8103" y="45456"/>
                </a:lnTo>
                <a:lnTo>
                  <a:pt x="8562" y="58568"/>
                </a:lnTo>
                <a:lnTo>
                  <a:pt x="9677" y="66826"/>
                </a:lnTo>
                <a:lnTo>
                  <a:pt x="11412" y="76301"/>
                </a:lnTo>
                <a:lnTo>
                  <a:pt x="13561" y="86586"/>
                </a:lnTo>
                <a:lnTo>
                  <a:pt x="14994" y="97412"/>
                </a:lnTo>
                <a:lnTo>
                  <a:pt x="15949" y="108598"/>
                </a:lnTo>
                <a:lnTo>
                  <a:pt x="16586" y="120023"/>
                </a:lnTo>
                <a:lnTo>
                  <a:pt x="17294" y="143303"/>
                </a:lnTo>
                <a:lnTo>
                  <a:pt x="17810" y="221418"/>
                </a:lnTo>
                <a:lnTo>
                  <a:pt x="17850" y="275248"/>
                </a:lnTo>
                <a:lnTo>
                  <a:pt x="18845" y="288671"/>
                </a:lnTo>
                <a:lnTo>
                  <a:pt x="20501" y="301588"/>
                </a:lnTo>
                <a:lnTo>
                  <a:pt x="22598" y="314168"/>
                </a:lnTo>
                <a:lnTo>
                  <a:pt x="23995" y="326524"/>
                </a:lnTo>
                <a:lnTo>
                  <a:pt x="24926" y="338729"/>
                </a:lnTo>
                <a:lnTo>
                  <a:pt x="25961" y="361883"/>
                </a:lnTo>
                <a:lnTo>
                  <a:pt x="26626" y="395708"/>
                </a:lnTo>
                <a:lnTo>
                  <a:pt x="26680" y="400728"/>
                </a:lnTo>
                <a:lnTo>
                  <a:pt x="27708" y="405066"/>
                </a:lnTo>
                <a:lnTo>
                  <a:pt x="29387" y="408950"/>
                </a:lnTo>
                <a:lnTo>
                  <a:pt x="35719" y="41969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2" name="SMARTInkAnnotation21"/>
          <p:cNvSpPr/>
          <p:nvPr/>
        </p:nvSpPr>
        <p:spPr bwMode="auto">
          <a:xfrm>
            <a:off x="6277570" y="6393656"/>
            <a:ext cx="178595" cy="26780"/>
          </a:xfrm>
          <a:custGeom>
            <a:avLst/>
            <a:gdLst/>
            <a:ahLst/>
            <a:cxnLst/>
            <a:rect l="0" t="0" r="0" b="0"/>
            <a:pathLst>
              <a:path w="178595" h="26780">
                <a:moveTo>
                  <a:pt x="0" y="17859"/>
                </a:moveTo>
                <a:lnTo>
                  <a:pt x="0" y="25548"/>
                </a:lnTo>
                <a:lnTo>
                  <a:pt x="992" y="25962"/>
                </a:lnTo>
                <a:lnTo>
                  <a:pt x="6137" y="26543"/>
                </a:lnTo>
                <a:lnTo>
                  <a:pt x="11024" y="26741"/>
                </a:lnTo>
                <a:lnTo>
                  <a:pt x="25990" y="26779"/>
                </a:lnTo>
                <a:lnTo>
                  <a:pt x="30225" y="25790"/>
                </a:lnTo>
                <a:lnTo>
                  <a:pt x="34040" y="24139"/>
                </a:lnTo>
                <a:lnTo>
                  <a:pt x="37577" y="22046"/>
                </a:lnTo>
                <a:lnTo>
                  <a:pt x="41919" y="20650"/>
                </a:lnTo>
                <a:lnTo>
                  <a:pt x="46797" y="19720"/>
                </a:lnTo>
                <a:lnTo>
                  <a:pt x="52034" y="19100"/>
                </a:lnTo>
                <a:lnTo>
                  <a:pt x="57510" y="17694"/>
                </a:lnTo>
                <a:lnTo>
                  <a:pt x="63145" y="15765"/>
                </a:lnTo>
                <a:lnTo>
                  <a:pt x="68885" y="13487"/>
                </a:lnTo>
                <a:lnTo>
                  <a:pt x="74698" y="11968"/>
                </a:lnTo>
                <a:lnTo>
                  <a:pt x="80556" y="10955"/>
                </a:lnTo>
                <a:lnTo>
                  <a:pt x="86446" y="10280"/>
                </a:lnTo>
                <a:lnTo>
                  <a:pt x="92357" y="9830"/>
                </a:lnTo>
                <a:lnTo>
                  <a:pt x="98282" y="9529"/>
                </a:lnTo>
                <a:lnTo>
                  <a:pt x="110158" y="9197"/>
                </a:lnTo>
                <a:lnTo>
                  <a:pt x="150070" y="8940"/>
                </a:lnTo>
                <a:lnTo>
                  <a:pt x="154618" y="7944"/>
                </a:lnTo>
                <a:lnTo>
                  <a:pt x="158641" y="6289"/>
                </a:lnTo>
                <a:lnTo>
                  <a:pt x="162315" y="4192"/>
                </a:lnTo>
                <a:lnTo>
                  <a:pt x="165756" y="2795"/>
                </a:lnTo>
                <a:lnTo>
                  <a:pt x="169044" y="1864"/>
                </a:lnTo>
                <a:lnTo>
                  <a:pt x="178594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3" name="SMARTInkAnnotation22"/>
          <p:cNvSpPr/>
          <p:nvPr/>
        </p:nvSpPr>
        <p:spPr bwMode="auto">
          <a:xfrm>
            <a:off x="6456164" y="6331148"/>
            <a:ext cx="62508" cy="250032"/>
          </a:xfrm>
          <a:custGeom>
            <a:avLst/>
            <a:gdLst/>
            <a:ahLst/>
            <a:cxnLst/>
            <a:rect l="0" t="0" r="0" b="0"/>
            <a:pathLst>
              <a:path w="62508" h="250032">
                <a:moveTo>
                  <a:pt x="0" y="0"/>
                </a:moveTo>
                <a:lnTo>
                  <a:pt x="0" y="13303"/>
                </a:lnTo>
                <a:lnTo>
                  <a:pt x="992" y="15814"/>
                </a:lnTo>
                <a:lnTo>
                  <a:pt x="2646" y="18480"/>
                </a:lnTo>
                <a:lnTo>
                  <a:pt x="4740" y="21250"/>
                </a:lnTo>
                <a:lnTo>
                  <a:pt x="6136" y="25081"/>
                </a:lnTo>
                <a:lnTo>
                  <a:pt x="7068" y="29619"/>
                </a:lnTo>
                <a:lnTo>
                  <a:pt x="7689" y="34629"/>
                </a:lnTo>
                <a:lnTo>
                  <a:pt x="9094" y="39953"/>
                </a:lnTo>
                <a:lnTo>
                  <a:pt x="11024" y="45487"/>
                </a:lnTo>
                <a:lnTo>
                  <a:pt x="13302" y="51161"/>
                </a:lnTo>
                <a:lnTo>
                  <a:pt x="15814" y="56927"/>
                </a:lnTo>
                <a:lnTo>
                  <a:pt x="21249" y="68627"/>
                </a:lnTo>
                <a:lnTo>
                  <a:pt x="23095" y="74524"/>
                </a:lnTo>
                <a:lnTo>
                  <a:pt x="24327" y="80441"/>
                </a:lnTo>
                <a:lnTo>
                  <a:pt x="25148" y="86370"/>
                </a:lnTo>
                <a:lnTo>
                  <a:pt x="26687" y="93299"/>
                </a:lnTo>
                <a:lnTo>
                  <a:pt x="28705" y="100895"/>
                </a:lnTo>
                <a:lnTo>
                  <a:pt x="33594" y="117271"/>
                </a:lnTo>
                <a:lnTo>
                  <a:pt x="39074" y="134472"/>
                </a:lnTo>
                <a:lnTo>
                  <a:pt x="40932" y="142234"/>
                </a:lnTo>
                <a:lnTo>
                  <a:pt x="42170" y="149393"/>
                </a:lnTo>
                <a:lnTo>
                  <a:pt x="42997" y="156150"/>
                </a:lnTo>
                <a:lnTo>
                  <a:pt x="44539" y="163631"/>
                </a:lnTo>
                <a:lnTo>
                  <a:pt x="46560" y="171596"/>
                </a:lnTo>
                <a:lnTo>
                  <a:pt x="48900" y="179881"/>
                </a:lnTo>
                <a:lnTo>
                  <a:pt x="50459" y="187389"/>
                </a:lnTo>
                <a:lnTo>
                  <a:pt x="51499" y="194380"/>
                </a:lnTo>
                <a:lnTo>
                  <a:pt x="52192" y="201024"/>
                </a:lnTo>
                <a:lnTo>
                  <a:pt x="52654" y="207438"/>
                </a:lnTo>
                <a:lnTo>
                  <a:pt x="52962" y="213699"/>
                </a:lnTo>
                <a:lnTo>
                  <a:pt x="53167" y="219856"/>
                </a:lnTo>
                <a:lnTo>
                  <a:pt x="54296" y="225946"/>
                </a:lnTo>
                <a:lnTo>
                  <a:pt x="56042" y="231990"/>
                </a:lnTo>
                <a:lnTo>
                  <a:pt x="62507" y="25003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4" name="SMARTInkAnnotation23"/>
          <p:cNvSpPr/>
          <p:nvPr/>
        </p:nvSpPr>
        <p:spPr bwMode="auto">
          <a:xfrm>
            <a:off x="6456164" y="6268640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5" name="SMARTInkAnnotation24"/>
          <p:cNvSpPr/>
          <p:nvPr/>
        </p:nvSpPr>
        <p:spPr bwMode="auto">
          <a:xfrm>
            <a:off x="6590600" y="6313820"/>
            <a:ext cx="160199" cy="240462"/>
          </a:xfrm>
          <a:custGeom>
            <a:avLst/>
            <a:gdLst/>
            <a:ahLst/>
            <a:cxnLst/>
            <a:rect l="0" t="0" r="0" b="0"/>
            <a:pathLst>
              <a:path w="160199" h="240462">
                <a:moveTo>
                  <a:pt x="62017" y="231640"/>
                </a:moveTo>
                <a:lnTo>
                  <a:pt x="71498" y="236381"/>
                </a:lnTo>
                <a:lnTo>
                  <a:pt x="75283" y="237778"/>
                </a:lnTo>
                <a:lnTo>
                  <a:pt x="78799" y="238708"/>
                </a:lnTo>
                <a:lnTo>
                  <a:pt x="82134" y="239329"/>
                </a:lnTo>
                <a:lnTo>
                  <a:pt x="85351" y="239743"/>
                </a:lnTo>
                <a:lnTo>
                  <a:pt x="88486" y="240019"/>
                </a:lnTo>
                <a:lnTo>
                  <a:pt x="91569" y="240203"/>
                </a:lnTo>
                <a:lnTo>
                  <a:pt x="100286" y="240407"/>
                </a:lnTo>
                <a:lnTo>
                  <a:pt x="105389" y="240461"/>
                </a:lnTo>
                <a:lnTo>
                  <a:pt x="109784" y="239506"/>
                </a:lnTo>
                <a:lnTo>
                  <a:pt x="113706" y="237876"/>
                </a:lnTo>
                <a:lnTo>
                  <a:pt x="117312" y="235798"/>
                </a:lnTo>
                <a:lnTo>
                  <a:pt x="120708" y="233419"/>
                </a:lnTo>
                <a:lnTo>
                  <a:pt x="123965" y="230843"/>
                </a:lnTo>
                <a:lnTo>
                  <a:pt x="127127" y="228132"/>
                </a:lnTo>
                <a:lnTo>
                  <a:pt x="130229" y="225332"/>
                </a:lnTo>
                <a:lnTo>
                  <a:pt x="136321" y="219577"/>
                </a:lnTo>
                <a:lnTo>
                  <a:pt x="145328" y="210758"/>
                </a:lnTo>
                <a:lnTo>
                  <a:pt x="148315" y="206805"/>
                </a:lnTo>
                <a:lnTo>
                  <a:pt x="151300" y="202186"/>
                </a:lnTo>
                <a:lnTo>
                  <a:pt x="154281" y="197121"/>
                </a:lnTo>
                <a:lnTo>
                  <a:pt x="156268" y="191760"/>
                </a:lnTo>
                <a:lnTo>
                  <a:pt x="157593" y="186203"/>
                </a:lnTo>
                <a:lnTo>
                  <a:pt x="158477" y="180513"/>
                </a:lnTo>
                <a:lnTo>
                  <a:pt x="159066" y="174735"/>
                </a:lnTo>
                <a:lnTo>
                  <a:pt x="159459" y="168899"/>
                </a:lnTo>
                <a:lnTo>
                  <a:pt x="159720" y="163024"/>
                </a:lnTo>
                <a:lnTo>
                  <a:pt x="160011" y="151204"/>
                </a:lnTo>
                <a:lnTo>
                  <a:pt x="160198" y="127448"/>
                </a:lnTo>
                <a:lnTo>
                  <a:pt x="158229" y="116538"/>
                </a:lnTo>
                <a:lnTo>
                  <a:pt x="154932" y="102320"/>
                </a:lnTo>
                <a:lnTo>
                  <a:pt x="150749" y="85895"/>
                </a:lnTo>
                <a:lnTo>
                  <a:pt x="146968" y="72962"/>
                </a:lnTo>
                <a:lnTo>
                  <a:pt x="143456" y="62355"/>
                </a:lnTo>
                <a:lnTo>
                  <a:pt x="140122" y="53299"/>
                </a:lnTo>
                <a:lnTo>
                  <a:pt x="136907" y="46270"/>
                </a:lnTo>
                <a:lnTo>
                  <a:pt x="133772" y="40592"/>
                </a:lnTo>
                <a:lnTo>
                  <a:pt x="130689" y="35814"/>
                </a:lnTo>
                <a:lnTo>
                  <a:pt x="126651" y="31636"/>
                </a:lnTo>
                <a:lnTo>
                  <a:pt x="121973" y="27859"/>
                </a:lnTo>
                <a:lnTo>
                  <a:pt x="116871" y="24349"/>
                </a:lnTo>
                <a:lnTo>
                  <a:pt x="112476" y="21016"/>
                </a:lnTo>
                <a:lnTo>
                  <a:pt x="108556" y="17803"/>
                </a:lnTo>
                <a:lnTo>
                  <a:pt x="104948" y="14668"/>
                </a:lnTo>
                <a:lnTo>
                  <a:pt x="100560" y="11586"/>
                </a:lnTo>
                <a:lnTo>
                  <a:pt x="95650" y="8539"/>
                </a:lnTo>
                <a:lnTo>
                  <a:pt x="90392" y="5516"/>
                </a:lnTo>
                <a:lnTo>
                  <a:pt x="85895" y="3500"/>
                </a:lnTo>
                <a:lnTo>
                  <a:pt x="81905" y="2156"/>
                </a:lnTo>
                <a:lnTo>
                  <a:pt x="78251" y="1260"/>
                </a:lnTo>
                <a:lnTo>
                  <a:pt x="74824" y="663"/>
                </a:lnTo>
                <a:lnTo>
                  <a:pt x="71548" y="265"/>
                </a:lnTo>
                <a:lnTo>
                  <a:pt x="68371" y="0"/>
                </a:lnTo>
                <a:lnTo>
                  <a:pt x="64268" y="815"/>
                </a:lnTo>
                <a:lnTo>
                  <a:pt x="59549" y="2351"/>
                </a:lnTo>
                <a:lnTo>
                  <a:pt x="54419" y="4367"/>
                </a:lnTo>
                <a:lnTo>
                  <a:pt x="50006" y="5711"/>
                </a:lnTo>
                <a:lnTo>
                  <a:pt x="46072" y="6607"/>
                </a:lnTo>
                <a:lnTo>
                  <a:pt x="42457" y="7204"/>
                </a:lnTo>
                <a:lnTo>
                  <a:pt x="39056" y="9587"/>
                </a:lnTo>
                <a:lnTo>
                  <a:pt x="35796" y="13160"/>
                </a:lnTo>
                <a:lnTo>
                  <a:pt x="32630" y="17526"/>
                </a:lnTo>
                <a:lnTo>
                  <a:pt x="29527" y="21428"/>
                </a:lnTo>
                <a:lnTo>
                  <a:pt x="26466" y="25023"/>
                </a:lnTo>
                <a:lnTo>
                  <a:pt x="23434" y="28411"/>
                </a:lnTo>
                <a:lnTo>
                  <a:pt x="21412" y="32654"/>
                </a:lnTo>
                <a:lnTo>
                  <a:pt x="20064" y="37467"/>
                </a:lnTo>
                <a:lnTo>
                  <a:pt x="19166" y="42660"/>
                </a:lnTo>
                <a:lnTo>
                  <a:pt x="17574" y="49100"/>
                </a:lnTo>
                <a:lnTo>
                  <a:pt x="15522" y="56369"/>
                </a:lnTo>
                <a:lnTo>
                  <a:pt x="13161" y="64191"/>
                </a:lnTo>
                <a:lnTo>
                  <a:pt x="10595" y="71391"/>
                </a:lnTo>
                <a:lnTo>
                  <a:pt x="7892" y="78174"/>
                </a:lnTo>
                <a:lnTo>
                  <a:pt x="5098" y="84681"/>
                </a:lnTo>
                <a:lnTo>
                  <a:pt x="3234" y="91004"/>
                </a:lnTo>
                <a:lnTo>
                  <a:pt x="1992" y="97203"/>
                </a:lnTo>
                <a:lnTo>
                  <a:pt x="1165" y="103321"/>
                </a:lnTo>
                <a:lnTo>
                  <a:pt x="613" y="110375"/>
                </a:lnTo>
                <a:lnTo>
                  <a:pt x="245" y="118055"/>
                </a:lnTo>
                <a:lnTo>
                  <a:pt x="0" y="126151"/>
                </a:lnTo>
                <a:lnTo>
                  <a:pt x="829" y="134525"/>
                </a:lnTo>
                <a:lnTo>
                  <a:pt x="2374" y="143085"/>
                </a:lnTo>
                <a:lnTo>
                  <a:pt x="4395" y="151767"/>
                </a:lnTo>
                <a:lnTo>
                  <a:pt x="7728" y="161525"/>
                </a:lnTo>
                <a:lnTo>
                  <a:pt x="11934" y="171998"/>
                </a:lnTo>
                <a:lnTo>
                  <a:pt x="16722" y="182949"/>
                </a:lnTo>
                <a:lnTo>
                  <a:pt x="20907" y="191242"/>
                </a:lnTo>
                <a:lnTo>
                  <a:pt x="24688" y="197763"/>
                </a:lnTo>
                <a:lnTo>
                  <a:pt x="28202" y="203103"/>
                </a:lnTo>
                <a:lnTo>
                  <a:pt x="31536" y="208646"/>
                </a:lnTo>
                <a:lnTo>
                  <a:pt x="34751" y="214327"/>
                </a:lnTo>
                <a:lnTo>
                  <a:pt x="37887" y="220098"/>
                </a:lnTo>
                <a:lnTo>
                  <a:pt x="40969" y="223946"/>
                </a:lnTo>
                <a:lnTo>
                  <a:pt x="44016" y="226511"/>
                </a:lnTo>
                <a:lnTo>
                  <a:pt x="47040" y="228220"/>
                </a:lnTo>
                <a:lnTo>
                  <a:pt x="50048" y="230353"/>
                </a:lnTo>
                <a:lnTo>
                  <a:pt x="53045" y="232767"/>
                </a:lnTo>
                <a:lnTo>
                  <a:pt x="56036" y="235368"/>
                </a:lnTo>
                <a:lnTo>
                  <a:pt x="59022" y="237102"/>
                </a:lnTo>
                <a:lnTo>
                  <a:pt x="62005" y="238259"/>
                </a:lnTo>
                <a:lnTo>
                  <a:pt x="64985" y="239029"/>
                </a:lnTo>
                <a:lnTo>
                  <a:pt x="67965" y="238550"/>
                </a:lnTo>
                <a:lnTo>
                  <a:pt x="70943" y="237240"/>
                </a:lnTo>
                <a:lnTo>
                  <a:pt x="79876" y="23164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6" name="SMARTInkAnnotation25"/>
          <p:cNvSpPr/>
          <p:nvPr/>
        </p:nvSpPr>
        <p:spPr bwMode="auto">
          <a:xfrm>
            <a:off x="6741914" y="6268640"/>
            <a:ext cx="116087" cy="366118"/>
          </a:xfrm>
          <a:custGeom>
            <a:avLst/>
            <a:gdLst/>
            <a:ahLst/>
            <a:cxnLst/>
            <a:rect l="0" t="0" r="0" b="0"/>
            <a:pathLst>
              <a:path w="116087" h="366118">
                <a:moveTo>
                  <a:pt x="0" y="0"/>
                </a:moveTo>
                <a:lnTo>
                  <a:pt x="0" y="4741"/>
                </a:lnTo>
                <a:lnTo>
                  <a:pt x="992" y="7129"/>
                </a:lnTo>
                <a:lnTo>
                  <a:pt x="2646" y="9714"/>
                </a:lnTo>
                <a:lnTo>
                  <a:pt x="4740" y="12429"/>
                </a:lnTo>
                <a:lnTo>
                  <a:pt x="6136" y="15232"/>
                </a:lnTo>
                <a:lnTo>
                  <a:pt x="7688" y="20991"/>
                </a:lnTo>
                <a:lnTo>
                  <a:pt x="8378" y="29504"/>
                </a:lnTo>
                <a:lnTo>
                  <a:pt x="8684" y="40895"/>
                </a:lnTo>
                <a:lnTo>
                  <a:pt x="8820" y="55879"/>
                </a:lnTo>
                <a:lnTo>
                  <a:pt x="9849" y="64042"/>
                </a:lnTo>
                <a:lnTo>
                  <a:pt x="11527" y="72460"/>
                </a:lnTo>
                <a:lnTo>
                  <a:pt x="13638" y="81049"/>
                </a:lnTo>
                <a:lnTo>
                  <a:pt x="15045" y="90744"/>
                </a:lnTo>
                <a:lnTo>
                  <a:pt x="15983" y="101175"/>
                </a:lnTo>
                <a:lnTo>
                  <a:pt x="16609" y="112099"/>
                </a:lnTo>
                <a:lnTo>
                  <a:pt x="18018" y="122358"/>
                </a:lnTo>
                <a:lnTo>
                  <a:pt x="19950" y="132173"/>
                </a:lnTo>
                <a:lnTo>
                  <a:pt x="22228" y="141694"/>
                </a:lnTo>
                <a:lnTo>
                  <a:pt x="23749" y="152009"/>
                </a:lnTo>
                <a:lnTo>
                  <a:pt x="24762" y="162855"/>
                </a:lnTo>
                <a:lnTo>
                  <a:pt x="25438" y="174055"/>
                </a:lnTo>
                <a:lnTo>
                  <a:pt x="26188" y="194436"/>
                </a:lnTo>
                <a:lnTo>
                  <a:pt x="26612" y="222645"/>
                </a:lnTo>
                <a:lnTo>
                  <a:pt x="26788" y="298440"/>
                </a:lnTo>
                <a:lnTo>
                  <a:pt x="26789" y="295371"/>
                </a:lnTo>
                <a:lnTo>
                  <a:pt x="24144" y="289696"/>
                </a:lnTo>
                <a:lnTo>
                  <a:pt x="14360" y="269883"/>
                </a:lnTo>
                <a:lnTo>
                  <a:pt x="12550" y="263266"/>
                </a:lnTo>
                <a:lnTo>
                  <a:pt x="11343" y="255878"/>
                </a:lnTo>
                <a:lnTo>
                  <a:pt x="10538" y="247976"/>
                </a:lnTo>
                <a:lnTo>
                  <a:pt x="10002" y="239732"/>
                </a:lnTo>
                <a:lnTo>
                  <a:pt x="9644" y="231259"/>
                </a:lnTo>
                <a:lnTo>
                  <a:pt x="9247" y="213907"/>
                </a:lnTo>
                <a:lnTo>
                  <a:pt x="8942" y="147600"/>
                </a:lnTo>
                <a:lnTo>
                  <a:pt x="9930" y="140072"/>
                </a:lnTo>
                <a:lnTo>
                  <a:pt x="11581" y="132077"/>
                </a:lnTo>
                <a:lnTo>
                  <a:pt x="13674" y="123770"/>
                </a:lnTo>
                <a:lnTo>
                  <a:pt x="15068" y="116248"/>
                </a:lnTo>
                <a:lnTo>
                  <a:pt x="15999" y="109249"/>
                </a:lnTo>
                <a:lnTo>
                  <a:pt x="16619" y="102598"/>
                </a:lnTo>
                <a:lnTo>
                  <a:pt x="19953" y="92563"/>
                </a:lnTo>
                <a:lnTo>
                  <a:pt x="22232" y="88498"/>
                </a:lnTo>
                <a:lnTo>
                  <a:pt x="24744" y="84796"/>
                </a:lnTo>
                <a:lnTo>
                  <a:pt x="27410" y="81335"/>
                </a:lnTo>
                <a:lnTo>
                  <a:pt x="30179" y="78036"/>
                </a:lnTo>
                <a:lnTo>
                  <a:pt x="34010" y="76828"/>
                </a:lnTo>
                <a:lnTo>
                  <a:pt x="38548" y="77016"/>
                </a:lnTo>
                <a:lnTo>
                  <a:pt x="43558" y="78133"/>
                </a:lnTo>
                <a:lnTo>
                  <a:pt x="47891" y="79870"/>
                </a:lnTo>
                <a:lnTo>
                  <a:pt x="51771" y="82020"/>
                </a:lnTo>
                <a:lnTo>
                  <a:pt x="55349" y="84446"/>
                </a:lnTo>
                <a:lnTo>
                  <a:pt x="59719" y="88047"/>
                </a:lnTo>
                <a:lnTo>
                  <a:pt x="64617" y="92433"/>
                </a:lnTo>
                <a:lnTo>
                  <a:pt x="69868" y="97340"/>
                </a:lnTo>
                <a:lnTo>
                  <a:pt x="74360" y="102597"/>
                </a:lnTo>
                <a:lnTo>
                  <a:pt x="78346" y="108086"/>
                </a:lnTo>
                <a:lnTo>
                  <a:pt x="81997" y="113729"/>
                </a:lnTo>
                <a:lnTo>
                  <a:pt x="85422" y="121460"/>
                </a:lnTo>
                <a:lnTo>
                  <a:pt x="88698" y="130582"/>
                </a:lnTo>
                <a:lnTo>
                  <a:pt x="91874" y="140633"/>
                </a:lnTo>
                <a:lnTo>
                  <a:pt x="93991" y="151302"/>
                </a:lnTo>
                <a:lnTo>
                  <a:pt x="95403" y="162384"/>
                </a:lnTo>
                <a:lnTo>
                  <a:pt x="96344" y="173741"/>
                </a:lnTo>
                <a:lnTo>
                  <a:pt x="97964" y="185280"/>
                </a:lnTo>
                <a:lnTo>
                  <a:pt x="100036" y="196942"/>
                </a:lnTo>
                <a:lnTo>
                  <a:pt x="102410" y="208685"/>
                </a:lnTo>
                <a:lnTo>
                  <a:pt x="103991" y="220483"/>
                </a:lnTo>
                <a:lnTo>
                  <a:pt x="105046" y="232317"/>
                </a:lnTo>
                <a:lnTo>
                  <a:pt x="105749" y="244175"/>
                </a:lnTo>
                <a:lnTo>
                  <a:pt x="106530" y="267934"/>
                </a:lnTo>
                <a:lnTo>
                  <a:pt x="106740" y="279826"/>
                </a:lnTo>
                <a:lnTo>
                  <a:pt x="107870" y="290730"/>
                </a:lnTo>
                <a:lnTo>
                  <a:pt x="109617" y="300977"/>
                </a:lnTo>
                <a:lnTo>
                  <a:pt x="111773" y="310783"/>
                </a:lnTo>
                <a:lnTo>
                  <a:pt x="113210" y="320299"/>
                </a:lnTo>
                <a:lnTo>
                  <a:pt x="114169" y="329619"/>
                </a:lnTo>
                <a:lnTo>
                  <a:pt x="115234" y="345927"/>
                </a:lnTo>
                <a:lnTo>
                  <a:pt x="116086" y="36611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  <p:sp>
        <p:nvSpPr>
          <p:cNvPr id="37" name="SMARTInkAnnotation26"/>
          <p:cNvSpPr/>
          <p:nvPr/>
        </p:nvSpPr>
        <p:spPr bwMode="auto">
          <a:xfrm>
            <a:off x="5723929" y="6134695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0"/>
                </a:moveTo>
                <a:lnTo>
                  <a:pt x="13120" y="4741"/>
                </a:lnTo>
                <a:lnTo>
                  <a:pt x="10731" y="6137"/>
                </a:lnTo>
                <a:lnTo>
                  <a:pt x="8146" y="7068"/>
                </a:lnTo>
                <a:lnTo>
                  <a:pt x="0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45" grpId="0"/>
      <p:bldP spid="13369" grpId="0"/>
      <p:bldP spid="133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latin typeface="Lucida Sans" pitchFamily="34" charset="0"/>
              </a:rPr>
              <a:t>THE MEDIAN    Md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360045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 Median separates an </a:t>
            </a:r>
            <a:r>
              <a:rPr lang="en-CA" sz="2400" b="1" dirty="0"/>
              <a:t>ordered</a:t>
            </a:r>
            <a:r>
              <a:rPr lang="en-CA" sz="2400" dirty="0"/>
              <a:t> set of data. (#’s go from smallest to greatest)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55650" y="4051300"/>
            <a:ext cx="59769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Example:  1,2,3,6,10,11,14</a:t>
            </a: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2428860" y="4429136"/>
            <a:ext cx="3600450" cy="611188"/>
            <a:chOff x="1519" y="2840"/>
            <a:chExt cx="2268" cy="385"/>
          </a:xfrm>
        </p:grpSpPr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519" y="2975"/>
              <a:ext cx="226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000" b="1" dirty="0"/>
                <a:t>MEDIAN</a:t>
              </a:r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2653" y="284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CA"/>
            </a:p>
          </p:txBody>
        </p: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4500563" y="1484313"/>
            <a:ext cx="3600450" cy="1985962"/>
            <a:chOff x="2699" y="890"/>
            <a:chExt cx="2268" cy="1251"/>
          </a:xfrm>
        </p:grpSpPr>
        <p:pic>
          <p:nvPicPr>
            <p:cNvPr id="15376" name="Picture 16" descr="111708highway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0" y="890"/>
              <a:ext cx="1814" cy="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2699" y="1570"/>
              <a:ext cx="226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000" b="1"/>
                <a:t>MEDIAN</a:t>
              </a:r>
            </a:p>
          </p:txBody>
        </p:sp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928662" y="5429264"/>
            <a:ext cx="597693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Example</a:t>
            </a:r>
            <a:r>
              <a:rPr lang="en-CA" sz="2400" dirty="0">
                <a:solidFill>
                  <a:srgbClr val="FF0000"/>
                </a:solidFill>
              </a:rPr>
              <a:t>: </a:t>
            </a:r>
            <a:r>
              <a:rPr lang="en-CA" sz="2400" dirty="0" smtClean="0">
                <a:solidFill>
                  <a:srgbClr val="FF0000"/>
                </a:solidFill>
              </a:rPr>
              <a:t>1,2,3, </a:t>
            </a:r>
            <a:r>
              <a:rPr lang="en-CA" sz="2400" dirty="0" smtClean="0"/>
              <a:t>6 </a:t>
            </a:r>
            <a:r>
              <a:rPr lang="en-CA" sz="2400" dirty="0" smtClean="0">
                <a:solidFill>
                  <a:srgbClr val="FF0000"/>
                </a:solidFill>
              </a:rPr>
              <a:t>,10,11,14</a:t>
            </a:r>
          </a:p>
          <a:p>
            <a:pPr>
              <a:spcBef>
                <a:spcPct val="50000"/>
              </a:spcBef>
            </a:pPr>
            <a:r>
              <a:rPr lang="en-CA" sz="2400" dirty="0" smtClean="0"/>
              <a:t>3 numbers on each side of the 6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47813" y="260350"/>
            <a:ext cx="61198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2600"/>
              <a:t>To find the median you must put the data in ascending order first.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5288" y="1270000"/>
            <a:ext cx="3889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2600" b="1"/>
              <a:t>Odd # of Data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643438" y="1196975"/>
            <a:ext cx="3889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2600" b="1"/>
              <a:t>Even # of Data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-1189038" y="1844675"/>
            <a:ext cx="61198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2400"/>
              <a:t>Example: 2,3,4,4,5,6,9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-36513" y="2349500"/>
            <a:ext cx="4394201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dirty="0"/>
              <a:t>There are 7 numbers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dirty="0"/>
              <a:t>7/2 = </a:t>
            </a:r>
            <a:r>
              <a:rPr lang="en-CA" sz="1800" dirty="0" smtClean="0"/>
              <a:t>3.5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dirty="0" smtClean="0"/>
              <a:t>Round UP to 4</a:t>
            </a:r>
            <a:r>
              <a:rPr lang="en-CA" sz="1800" baseline="30000" dirty="0" smtClean="0"/>
              <a:t>th</a:t>
            </a:r>
            <a:r>
              <a:rPr lang="en-CA" sz="1800" dirty="0" smtClean="0"/>
              <a:t> number</a:t>
            </a: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dirty="0"/>
              <a:t>It will be the 4</a:t>
            </a:r>
            <a:r>
              <a:rPr lang="en-CA" sz="1800" baseline="30000" dirty="0"/>
              <a:t>th</a:t>
            </a:r>
            <a:r>
              <a:rPr lang="en-CA" sz="1800" dirty="0"/>
              <a:t> number from the beginning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-755650" y="4652963"/>
            <a:ext cx="61198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2400"/>
              <a:t>Md = 4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4925" y="5373688"/>
            <a:ext cx="4032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2000" b="1"/>
              <a:t>When you have an odd # of data, the median WILL BE one of the data items.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492500" y="1844675"/>
            <a:ext cx="61198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2400"/>
              <a:t>Example: 2,3,4,5,6,6,7,8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427538" y="2565400"/>
            <a:ext cx="4032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2000" b="1"/>
              <a:t>When you have an even # of data, the median # is  the average of the 2 middle numbers.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356100" y="3644900"/>
            <a:ext cx="43942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dirty="0"/>
              <a:t>8/2 = 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u="sng" dirty="0"/>
              <a:t>4</a:t>
            </a:r>
            <a:r>
              <a:rPr lang="en-CA" sz="1800" u="sng" baseline="30000" dirty="0"/>
              <a:t>th</a:t>
            </a:r>
            <a:r>
              <a:rPr lang="en-CA" sz="1800" u="sng" dirty="0"/>
              <a:t> and 5</a:t>
            </a:r>
            <a:r>
              <a:rPr lang="en-CA" sz="1800" u="sng" baseline="30000" dirty="0"/>
              <a:t>th</a:t>
            </a:r>
            <a:r>
              <a:rPr lang="en-CA" sz="1800" u="sng" dirty="0"/>
              <a:t> numbers</a:t>
            </a: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dirty="0"/>
              <a:t>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u="sng" dirty="0"/>
              <a:t>5+6</a:t>
            </a: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dirty="0"/>
              <a:t>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CA" sz="1800" dirty="0" err="1"/>
              <a:t>Md</a:t>
            </a:r>
            <a:r>
              <a:rPr lang="en-CA" sz="1800" dirty="0"/>
              <a:t> = 5.5</a:t>
            </a:r>
            <a:endParaRPr lang="en-CA" sz="1800" u="sng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CA" sz="1800" dirty="0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 flipV="1">
            <a:off x="7235825" y="2349500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CA"/>
          </a:p>
        </p:txBody>
      </p:sp>
      <p:grpSp>
        <p:nvGrpSpPr>
          <p:cNvPr id="17432" name="Group 24"/>
          <p:cNvGrpSpPr>
            <a:grpSpLocks/>
          </p:cNvGrpSpPr>
          <p:nvPr/>
        </p:nvGrpSpPr>
        <p:grpSpPr bwMode="auto">
          <a:xfrm>
            <a:off x="2411413" y="1844675"/>
            <a:ext cx="360362" cy="576263"/>
            <a:chOff x="1519" y="1162"/>
            <a:chExt cx="227" cy="363"/>
          </a:xfrm>
        </p:grpSpPr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 flipV="1">
              <a:off x="1655" y="1389"/>
              <a:ext cx="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CA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1519" y="1162"/>
              <a:ext cx="227" cy="27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7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17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7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900" decel="100000" fill="hold"/>
                                        <p:tgtEl>
                                          <p:spTgt spid="17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17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17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17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17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17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17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17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17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7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7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7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7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7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8" grpId="0"/>
      <p:bldP spid="17419" grpId="0"/>
      <p:bldP spid="17420" grpId="0"/>
      <p:bldP spid="17421" grpId="0"/>
      <p:bldP spid="1742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376</Words>
  <Application>Microsoft Office PowerPoint</Application>
  <PresentationFormat>On-screen Show (4:3)</PresentationFormat>
  <Paragraphs>119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MEASURES OF CENTRAL TENDENCY</vt:lpstr>
      <vt:lpstr>THE MEAN</vt:lpstr>
      <vt:lpstr>Data with Frequencies</vt:lpstr>
      <vt:lpstr>THE MODE     Mo</vt:lpstr>
      <vt:lpstr>Slide 5</vt:lpstr>
      <vt:lpstr>THE MEDIAN    Md</vt:lpstr>
      <vt:lpstr>Slide 7</vt:lpstr>
    </vt:vector>
  </TitlesOfParts>
  <Company>CHAMPLAIN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Central Tendency</dc:title>
  <dc:creator>Audrey Taylor</dc:creator>
  <cp:lastModifiedBy>Daphne</cp:lastModifiedBy>
  <cp:revision>37</cp:revision>
  <dcterms:created xsi:type="dcterms:W3CDTF">2010-05-10T00:36:57Z</dcterms:created>
  <dcterms:modified xsi:type="dcterms:W3CDTF">2011-02-11T14:35:57Z</dcterms:modified>
</cp:coreProperties>
</file>