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60" r:id="rId5"/>
    <p:sldId id="257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>
        <p:scale>
          <a:sx n="100" d="100"/>
          <a:sy n="100" d="100"/>
        </p:scale>
        <p:origin x="72" y="-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CC28-4426-44D9-A777-5926965DB5B1}" type="datetimeFigureOut">
              <a:rPr lang="en-CA" smtClean="0"/>
              <a:t>2016-11-15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F4EB-ACED-41F9-B1CD-47BAC5D4B2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1466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CC28-4426-44D9-A777-5926965DB5B1}" type="datetimeFigureOut">
              <a:rPr lang="en-CA" smtClean="0"/>
              <a:t>2016-11-15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F4EB-ACED-41F9-B1CD-47BAC5D4B2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3305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CC28-4426-44D9-A777-5926965DB5B1}" type="datetimeFigureOut">
              <a:rPr lang="en-CA" smtClean="0"/>
              <a:t>2016-11-15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F4EB-ACED-41F9-B1CD-47BAC5D4B2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226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CC28-4426-44D9-A777-5926965DB5B1}" type="datetimeFigureOut">
              <a:rPr lang="en-CA" smtClean="0"/>
              <a:t>2016-11-15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F4EB-ACED-41F9-B1CD-47BAC5D4B2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490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CC28-4426-44D9-A777-5926965DB5B1}" type="datetimeFigureOut">
              <a:rPr lang="en-CA" smtClean="0"/>
              <a:t>2016-11-15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F4EB-ACED-41F9-B1CD-47BAC5D4B2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88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CC28-4426-44D9-A777-5926965DB5B1}" type="datetimeFigureOut">
              <a:rPr lang="en-CA" smtClean="0"/>
              <a:t>2016-11-15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F4EB-ACED-41F9-B1CD-47BAC5D4B2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5079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CC28-4426-44D9-A777-5926965DB5B1}" type="datetimeFigureOut">
              <a:rPr lang="en-CA" smtClean="0"/>
              <a:t>2016-11-15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F4EB-ACED-41F9-B1CD-47BAC5D4B2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225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CC28-4426-44D9-A777-5926965DB5B1}" type="datetimeFigureOut">
              <a:rPr lang="en-CA" smtClean="0"/>
              <a:t>2016-11-15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F4EB-ACED-41F9-B1CD-47BAC5D4B2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044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CC28-4426-44D9-A777-5926965DB5B1}" type="datetimeFigureOut">
              <a:rPr lang="en-CA" smtClean="0"/>
              <a:t>2016-11-15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F4EB-ACED-41F9-B1CD-47BAC5D4B2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9304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CC28-4426-44D9-A777-5926965DB5B1}" type="datetimeFigureOut">
              <a:rPr lang="en-CA" smtClean="0"/>
              <a:t>2016-11-15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F4EB-ACED-41F9-B1CD-47BAC5D4B2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3022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CC28-4426-44D9-A777-5926965DB5B1}" type="datetimeFigureOut">
              <a:rPr lang="en-CA" smtClean="0"/>
              <a:t>2016-11-15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F4EB-ACED-41F9-B1CD-47BAC5D4B2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149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3CC28-4426-44D9-A777-5926965DB5B1}" type="datetimeFigureOut">
              <a:rPr lang="en-CA" smtClean="0"/>
              <a:t>2016-11-15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3F4EB-ACED-41F9-B1CD-47BAC5D4B23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9629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095" y="-65931"/>
            <a:ext cx="7146757" cy="66184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90547" y="3260558"/>
            <a:ext cx="926432" cy="6376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5252987" y="0"/>
            <a:ext cx="926432" cy="6376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8550" y="2395538"/>
            <a:ext cx="3205163" cy="2390775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321871"/>
              </p:ext>
            </p:extLst>
          </p:nvPr>
        </p:nvGraphicFramePr>
        <p:xfrm>
          <a:off x="136525" y="318837"/>
          <a:ext cx="1827030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515"/>
                <a:gridCol w="913515"/>
              </a:tblGrid>
              <a:tr h="360906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y</a:t>
                      </a:r>
                      <a:endParaRPr lang="en-C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62175" y="637674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Y= (3/4)(0) = 0</a:t>
            </a:r>
          </a:p>
          <a:p>
            <a:endParaRPr lang="en-CA" dirty="0"/>
          </a:p>
          <a:p>
            <a:r>
              <a:rPr lang="en-CA" dirty="0" smtClean="0"/>
              <a:t>Y= (3/4)(4) = 3</a:t>
            </a:r>
          </a:p>
          <a:p>
            <a:endParaRPr lang="en-CA" dirty="0"/>
          </a:p>
        </p:txBody>
      </p:sp>
      <p:sp>
        <p:nvSpPr>
          <p:cNvPr id="10" name="Oval 9"/>
          <p:cNvSpPr/>
          <p:nvPr/>
        </p:nvSpPr>
        <p:spPr>
          <a:xfrm>
            <a:off x="5343525" y="3409950"/>
            <a:ext cx="104775" cy="95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6353175" y="2686050"/>
            <a:ext cx="104775" cy="85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4143375" y="2395538"/>
            <a:ext cx="35433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                                (4, 3)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                       (0, 0)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2236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095" y="-65931"/>
            <a:ext cx="7146757" cy="66184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90547" y="3260558"/>
            <a:ext cx="926432" cy="6376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5252987" y="0"/>
            <a:ext cx="926432" cy="6376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185381"/>
              </p:ext>
            </p:extLst>
          </p:nvPr>
        </p:nvGraphicFramePr>
        <p:xfrm>
          <a:off x="212725" y="1033212"/>
          <a:ext cx="1827030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515"/>
                <a:gridCol w="913515"/>
              </a:tblGrid>
              <a:tr h="360906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y</a:t>
                      </a:r>
                      <a:endParaRPr lang="en-C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-2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3638550" y="3048000"/>
            <a:ext cx="4067175" cy="16002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62175" y="1343025"/>
            <a:ext cx="37332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Y = 2(0)/5 – 2 = -2</a:t>
            </a:r>
          </a:p>
          <a:p>
            <a:endParaRPr lang="en-CA" dirty="0"/>
          </a:p>
          <a:p>
            <a:r>
              <a:rPr lang="en-CA" dirty="0" smtClean="0"/>
              <a:t>Y = 2(5)/5 – 2 = 0</a:t>
            </a:r>
          </a:p>
          <a:p>
            <a:endParaRPr lang="en-CA" dirty="0"/>
          </a:p>
        </p:txBody>
      </p:sp>
      <p:sp>
        <p:nvSpPr>
          <p:cNvPr id="10" name="Oval 9"/>
          <p:cNvSpPr/>
          <p:nvPr/>
        </p:nvSpPr>
        <p:spPr>
          <a:xfrm>
            <a:off x="5343525" y="3898232"/>
            <a:ext cx="66675" cy="1117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6610350" y="343961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4314825" y="3048000"/>
            <a:ext cx="3162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                                  (5, 0)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                   (0, -2)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66537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095" y="-65931"/>
            <a:ext cx="7146757" cy="66184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90547" y="3260558"/>
            <a:ext cx="926432" cy="6376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5252987" y="0"/>
            <a:ext cx="926432" cy="6376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799070"/>
              </p:ext>
            </p:extLst>
          </p:nvPr>
        </p:nvGraphicFramePr>
        <p:xfrm>
          <a:off x="212725" y="1033212"/>
          <a:ext cx="1827030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515"/>
                <a:gridCol w="913515"/>
              </a:tblGrid>
              <a:tr h="360906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y</a:t>
                      </a:r>
                      <a:endParaRPr lang="en-C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5086350" y="2514600"/>
            <a:ext cx="2152650" cy="1383632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334000" y="2657475"/>
            <a:ext cx="76200" cy="95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/>
          <p:cNvSpPr/>
          <p:nvPr/>
        </p:nvSpPr>
        <p:spPr>
          <a:xfrm>
            <a:off x="6105525" y="3152775"/>
            <a:ext cx="73894" cy="1077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2124075" y="1362075"/>
            <a:ext cx="2962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Y = -2(0)/3 + 3 = 3</a:t>
            </a:r>
          </a:p>
          <a:p>
            <a:endParaRPr lang="en-CA" dirty="0"/>
          </a:p>
          <a:p>
            <a:r>
              <a:rPr lang="en-CA" dirty="0" smtClean="0"/>
              <a:t>Y = -2(3)/3 + 3 = 1</a:t>
            </a:r>
          </a:p>
          <a:p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4410075" y="2135572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                  (0, 3)</a:t>
            </a:r>
          </a:p>
          <a:p>
            <a:endParaRPr lang="en-CA" dirty="0"/>
          </a:p>
          <a:p>
            <a:r>
              <a:rPr lang="en-CA" dirty="0" smtClean="0"/>
              <a:t>                                 (3, 1)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06852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095" y="-65931"/>
            <a:ext cx="7146757" cy="66184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90547" y="3260558"/>
            <a:ext cx="926432" cy="6376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5252987" y="0"/>
            <a:ext cx="926432" cy="6376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386799"/>
              </p:ext>
            </p:extLst>
          </p:nvPr>
        </p:nvGraphicFramePr>
        <p:xfrm>
          <a:off x="495065" y="1052262"/>
          <a:ext cx="1827030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515"/>
                <a:gridCol w="913515"/>
              </a:tblGrid>
              <a:tr h="360906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y</a:t>
                      </a:r>
                      <a:endParaRPr lang="en-C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-2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5010150" y="2143126"/>
            <a:ext cx="1019175" cy="288607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610225" y="324329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5343525" y="3898232"/>
            <a:ext cx="66675" cy="83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/>
          <p:cNvSpPr/>
          <p:nvPr/>
        </p:nvSpPr>
        <p:spPr>
          <a:xfrm>
            <a:off x="5610225" y="3243296"/>
            <a:ext cx="10597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2428875" y="1419225"/>
            <a:ext cx="27146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Y = 3(0) – 2 = -2</a:t>
            </a:r>
          </a:p>
          <a:p>
            <a:endParaRPr lang="en-CA" dirty="0" smtClean="0"/>
          </a:p>
          <a:p>
            <a:r>
              <a:rPr lang="en-CA" dirty="0" smtClean="0"/>
              <a:t>Y = 3(1) – 2 = 1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15" name="TextBox 14"/>
          <p:cNvSpPr txBox="1"/>
          <p:nvPr/>
        </p:nvSpPr>
        <p:spPr>
          <a:xfrm>
            <a:off x="4114800" y="2819400"/>
            <a:ext cx="33337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                             (1, 1)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                       (0, -2)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7621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095" y="-65931"/>
            <a:ext cx="7146757" cy="66184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90547" y="3260558"/>
            <a:ext cx="926432" cy="6376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5252987" y="0"/>
            <a:ext cx="926432" cy="6376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170531"/>
              </p:ext>
            </p:extLst>
          </p:nvPr>
        </p:nvGraphicFramePr>
        <p:xfrm>
          <a:off x="495065" y="1052262"/>
          <a:ext cx="1827030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515"/>
                <a:gridCol w="913515"/>
              </a:tblGrid>
              <a:tr h="360906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y</a:t>
                      </a:r>
                      <a:endParaRPr lang="en-C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4819650" y="1600200"/>
            <a:ext cx="1552575" cy="3076575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334000" y="2657475"/>
            <a:ext cx="95250" cy="85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5610225" y="3190875"/>
            <a:ext cx="76200" cy="696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2428875" y="1362075"/>
            <a:ext cx="38385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Y = -2(0) + 3 = 3</a:t>
            </a:r>
          </a:p>
          <a:p>
            <a:endParaRPr lang="en-CA" dirty="0"/>
          </a:p>
          <a:p>
            <a:r>
              <a:rPr lang="en-CA" dirty="0" smtClean="0"/>
              <a:t>Y = -2(1) + 3 = 1</a:t>
            </a:r>
            <a:endParaRPr lang="en-CA" dirty="0"/>
          </a:p>
        </p:txBody>
      </p:sp>
      <p:sp>
        <p:nvSpPr>
          <p:cNvPr id="14" name="TextBox 13"/>
          <p:cNvSpPr txBox="1"/>
          <p:nvPr/>
        </p:nvSpPr>
        <p:spPr>
          <a:xfrm>
            <a:off x="4495800" y="2285405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                 (0, 3)</a:t>
            </a:r>
          </a:p>
          <a:p>
            <a:endParaRPr lang="en-CA" dirty="0"/>
          </a:p>
          <a:p>
            <a:r>
              <a:rPr lang="en-CA" dirty="0" smtClean="0"/>
              <a:t>                      (1, 1)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3016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095" y="-65931"/>
            <a:ext cx="7146757" cy="66184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90547" y="3260558"/>
            <a:ext cx="926432" cy="6376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5252987" y="0"/>
            <a:ext cx="926432" cy="6376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489412"/>
              </p:ext>
            </p:extLst>
          </p:nvPr>
        </p:nvGraphicFramePr>
        <p:xfrm>
          <a:off x="495065" y="1547562"/>
          <a:ext cx="1827030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515"/>
                <a:gridCol w="913515"/>
              </a:tblGrid>
              <a:tr h="360906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y</a:t>
                      </a:r>
                      <a:endParaRPr lang="en-CA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4619625" y="2962275"/>
            <a:ext cx="2305050" cy="752475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353050" y="3171825"/>
            <a:ext cx="76200" cy="714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6105525" y="3409950"/>
            <a:ext cx="73894" cy="95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2438400" y="1895475"/>
            <a:ext cx="41243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Y = -(0)/3 + 1 = 1</a:t>
            </a:r>
          </a:p>
          <a:p>
            <a:endParaRPr lang="en-CA" dirty="0"/>
          </a:p>
          <a:p>
            <a:r>
              <a:rPr lang="en-CA" dirty="0" smtClean="0"/>
              <a:t>Y = -(3)/3 + 1 = 0</a:t>
            </a:r>
          </a:p>
          <a:p>
            <a:endParaRPr lang="en-CA" dirty="0"/>
          </a:p>
          <a:p>
            <a:r>
              <a:rPr lang="en-CA" dirty="0" smtClean="0"/>
              <a:t>                                                         (0, 1)</a:t>
            </a:r>
          </a:p>
          <a:p>
            <a:endParaRPr lang="en-CA" dirty="0"/>
          </a:p>
          <a:p>
            <a:r>
              <a:rPr lang="en-CA" smtClean="0"/>
              <a:t>                                                                 (3, 0)                                          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5868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224</Words>
  <Application>Microsoft Office PowerPoint</Application>
  <PresentationFormat>Widescreen</PresentationFormat>
  <Paragraphs>80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Judith</dc:creator>
  <cp:lastModifiedBy>Judith</cp:lastModifiedBy>
  <cp:revision>6</cp:revision>
  <dcterms:created xsi:type="dcterms:W3CDTF">2016-11-15T17:00:10Z</dcterms:created>
  <dcterms:modified xsi:type="dcterms:W3CDTF">2016-11-15T18:10:42Z</dcterms:modified>
</cp:coreProperties>
</file>