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488DDF-8444-41BD-A1EE-36CBCDA5D60E}" type="datetimeFigureOut">
              <a:rPr lang="en-US" smtClean="0"/>
              <a:t>5/11/2010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99A11C-B838-4FF0-A0B0-98AF979881E6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7406640" cy="1472184"/>
          </a:xfrm>
        </p:spPr>
        <p:txBody>
          <a:bodyPr>
            <a:normAutofit/>
          </a:bodyPr>
          <a:lstStyle/>
          <a:p>
            <a:r>
              <a:rPr lang="en-CA" sz="6600" dirty="0" smtClean="0"/>
              <a:t>Grouped Data</a:t>
            </a:r>
            <a:endParaRPr lang="en-CA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en-CA" dirty="0" smtClean="0"/>
              <a:t>How to find the mean.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5637232" cy="233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08"/>
                <a:gridCol w="1409308"/>
                <a:gridCol w="1409308"/>
                <a:gridCol w="1409308"/>
              </a:tblGrid>
              <a:tr h="58459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</a:tr>
              <a:tr h="58459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</a:tr>
              <a:tr h="58459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</a:tr>
              <a:tr h="58459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00232" y="1142984"/>
          <a:ext cx="5357851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134"/>
                <a:gridCol w="1492060"/>
                <a:gridCol w="1356418"/>
                <a:gridCol w="1424239"/>
              </a:tblGrid>
              <a:tr h="84328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Group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Frequency (f)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Midpoint</a:t>
                      </a:r>
                    </a:p>
                    <a:p>
                      <a:pPr algn="ctr"/>
                      <a:r>
                        <a:rPr lang="en-CA" dirty="0" smtClean="0"/>
                        <a:t>(m)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  (f x m)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[0,10[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[10-20[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60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[20-30[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75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[30-40[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175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Times New Roman"/>
                          <a:cs typeface="Times New Roman"/>
                        </a:rPr>
                        <a:t>∑f = 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Times New Roman"/>
                          <a:cs typeface="Times New Roman"/>
                        </a:rPr>
                        <a:t>∑fm =320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1538" y="4714884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Mean of grouped data </a:t>
            </a:r>
            <a:r>
              <a:rPr lang="en-CA" sz="3200" u="sng" dirty="0" smtClean="0"/>
              <a:t>= </a:t>
            </a:r>
            <a:r>
              <a:rPr lang="en-CA" sz="3200" u="sng" dirty="0" smtClean="0">
                <a:latin typeface="Times New Roman"/>
                <a:cs typeface="Times New Roman"/>
              </a:rPr>
              <a:t>∑fm </a:t>
            </a:r>
            <a:r>
              <a:rPr lang="en-CA" sz="3200" dirty="0" smtClean="0">
                <a:latin typeface="Times New Roman"/>
                <a:cs typeface="Times New Roman"/>
              </a:rPr>
              <a:t> =  </a:t>
            </a:r>
            <a:r>
              <a:rPr lang="en-CA" sz="3200" u="sng" dirty="0" smtClean="0">
                <a:latin typeface="Times New Roman"/>
                <a:cs typeface="Times New Roman"/>
              </a:rPr>
              <a:t>320 </a:t>
            </a:r>
            <a:r>
              <a:rPr lang="en-CA" sz="3200" dirty="0" smtClean="0">
                <a:latin typeface="Times New Roman"/>
                <a:cs typeface="Times New Roman"/>
              </a:rPr>
              <a:t> = </a:t>
            </a:r>
            <a:r>
              <a:rPr lang="en-CA" sz="3200" b="1" dirty="0" smtClean="0">
                <a:latin typeface="Times New Roman"/>
                <a:cs typeface="Times New Roman"/>
              </a:rPr>
              <a:t>22.86</a:t>
            </a:r>
          </a:p>
          <a:p>
            <a:r>
              <a:rPr lang="en-CA" sz="3200" dirty="0">
                <a:latin typeface="Times New Roman"/>
                <a:cs typeface="Times New Roman"/>
              </a:rPr>
              <a:t> </a:t>
            </a:r>
            <a:r>
              <a:rPr lang="en-CA" sz="3200" dirty="0" smtClean="0">
                <a:latin typeface="Times New Roman"/>
                <a:cs typeface="Times New Roman"/>
              </a:rPr>
              <a:t>                                      </a:t>
            </a:r>
            <a:r>
              <a:rPr lang="en-CA" sz="3200" dirty="0" smtClean="0">
                <a:latin typeface="Times New Roman"/>
                <a:cs typeface="Times New Roman"/>
              </a:rPr>
              <a:t>∑f         14</a:t>
            </a:r>
            <a:r>
              <a:rPr lang="en-CA" sz="3200" dirty="0" smtClean="0"/>
              <a:t> </a:t>
            </a:r>
          </a:p>
          <a:p>
            <a:r>
              <a:rPr lang="en-CA" sz="3200" dirty="0" smtClean="0"/>
              <a:t>The mean of this data = 22.86</a:t>
            </a:r>
            <a:endParaRPr lang="en-C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1214422"/>
          <a:ext cx="2577194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134"/>
                <a:gridCol w="1492060"/>
              </a:tblGrid>
              <a:tr h="84328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Group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Frequency (f)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[0,10[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[10-20[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[20-30[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r>
                        <a:rPr lang="en-CA" dirty="0" smtClean="0"/>
                        <a:t>[30-40[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</a:tr>
              <a:tr h="48857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/>
                          <a:cs typeface="Times New Roman"/>
                        </a:rPr>
                        <a:t>∑f = 14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85852" y="214290"/>
            <a:ext cx="7498080" cy="92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to find the median.</a:t>
            </a:r>
            <a:endParaRPr kumimoji="0" lang="en-CA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50017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When we total the frequency, we see that there are 14 data values.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2714620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We use the midpoint of the group to represent the group.</a:t>
            </a:r>
          </a:p>
          <a:p>
            <a:endParaRPr lang="en-CA" dirty="0"/>
          </a:p>
          <a:p>
            <a:r>
              <a:rPr lang="en-CA" dirty="0" smtClean="0"/>
              <a:t>The median 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137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Grouped Data</vt:lpstr>
      <vt:lpstr>How to find the mean.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Grouped Data</dc:title>
  <dc:creator>Daphne</dc:creator>
  <cp:lastModifiedBy>Daphne</cp:lastModifiedBy>
  <cp:revision>6</cp:revision>
  <dcterms:created xsi:type="dcterms:W3CDTF">2010-05-12T01:05:34Z</dcterms:created>
  <dcterms:modified xsi:type="dcterms:W3CDTF">2010-05-12T01:25:49Z</dcterms:modified>
</cp:coreProperties>
</file>