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4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2CFF-487E-4587-9235-0474C8A9B7F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1264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F6D13-553F-4557-8240-6FBD945E99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9374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BF360-E658-43A2-9461-FE38B789D83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7096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1B6EC-C777-44D9-BD68-1BD14746BB0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4848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0B7D2-C2B1-4885-99D5-127730507FD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714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2D937-91E1-47BA-A55E-EE1680DE269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555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99BBC-7060-42E1-96D5-9739CE7B5B4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3548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443B-4D00-4CA3-83D2-7C48965189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6151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C9FCC-72A1-482C-99D0-EFF3FF8B72B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9310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9F24B-282A-4E94-959A-10D8844085F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4765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B23F5-2F73-4FF6-8E18-EA1AF366048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6943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2FE48F-2D28-4B7E-BE1A-787D968B2E26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student\Local%20Settings\Temporary%20Internet%20Files\Content.IE5\I93FJ6CM\MS910219457%5b1%5d.wav" TargetMode="External"/><Relationship Id="rId1" Type="http://schemas.openxmlformats.org/officeDocument/2006/relationships/audio" Target="file:///C:\Documents%20and%20Settings\student\Local%20Settings\Temporary%20Internet%20Files\Content.IE5\FHEE6OS2\MS910220555%5b1%5d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Page 72, #12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/>
              <a:t>Braking distance under different road conditions: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</a:t>
            </a:r>
            <a:r>
              <a:rPr lang="en-US" altLang="en-US">
                <a:solidFill>
                  <a:schemeClr val="accent2"/>
                </a:solidFill>
              </a:rPr>
              <a:t>Wet road                                                                     </a:t>
            </a:r>
            <a:r>
              <a:rPr lang="en-US" altLang="en-US">
                <a:solidFill>
                  <a:srgbClr val="FF0066"/>
                </a:solidFill>
              </a:rPr>
              <a:t>Dry road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419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d(s) = 0.007s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+ 0.008s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95800" y="1143000"/>
            <a:ext cx="44196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d(s) = a</a:t>
            </a:r>
            <a:r>
              <a:rPr lang="ar-SA" altLang="en-US">
                <a:solidFill>
                  <a:srgbClr val="FF0066"/>
                </a:solidFill>
                <a:cs typeface="Arial" panose="020B0604020202020204" pitchFamily="34" charset="0"/>
              </a:rPr>
              <a:t>۰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s</a:t>
            </a:r>
            <a:r>
              <a:rPr lang="en-US" altLang="en-US" baseline="30000">
                <a:solidFill>
                  <a:srgbClr val="FF0066"/>
                </a:solidFill>
                <a:cs typeface="Arial" panose="020B0604020202020204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50 = a </a:t>
            </a:r>
            <a:r>
              <a:rPr lang="ar-SA" altLang="en-US">
                <a:solidFill>
                  <a:srgbClr val="FF0066"/>
                </a:solidFill>
                <a:cs typeface="Arial" panose="020B0604020202020204" pitchFamily="34" charset="0"/>
              </a:rPr>
              <a:t>۰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(100)</a:t>
            </a:r>
            <a:r>
              <a:rPr lang="en-US" altLang="en-US" baseline="30000">
                <a:solidFill>
                  <a:srgbClr val="FF0066"/>
                </a:solidFill>
                <a:cs typeface="Arial" panose="020B0604020202020204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a = 50/(10 000) = 0.005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d(s) = 0.005s</a:t>
            </a:r>
            <a:r>
              <a:rPr lang="en-US" altLang="en-US" baseline="30000">
                <a:solidFill>
                  <a:srgbClr val="FF0066"/>
                </a:solidFill>
                <a:cs typeface="Arial" panose="020B0604020202020204" pitchFamily="34" charset="0"/>
              </a:rPr>
              <a:t>2</a:t>
            </a:r>
            <a:endParaRPr lang="ar-SA" altLang="en-US">
              <a:solidFill>
                <a:srgbClr val="FF0066"/>
              </a:solidFill>
              <a:cs typeface="Arial" panose="020B0604020202020204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36576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b) d(90) = 0.007(90)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+ 0.008(90)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0.007(8100) + 0.72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56.7 + 0.72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57.42m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191000" y="2971800"/>
            <a:ext cx="4800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c) d(60) = 0.005 (60)</a:t>
            </a:r>
            <a:r>
              <a:rPr lang="en-US" altLang="en-US" baseline="30000">
                <a:solidFill>
                  <a:srgbClr val="FF0066"/>
                </a:solidFill>
              </a:rPr>
              <a:t>2</a:t>
            </a:r>
            <a:endParaRPr lang="en-US" altLang="en-US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d(60) = 0.005(3600)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         = 18m</a:t>
            </a:r>
            <a:endParaRPr lang="en-CA" altLang="en-US">
              <a:solidFill>
                <a:srgbClr val="FF0066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8600" y="4572000"/>
            <a:ext cx="3657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d) d(80) = 0.007s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+ 0.008s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0.007(80)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+ 0.008(80)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             = 45.44s</a:t>
            </a:r>
            <a:endParaRPr lang="en-CA" altLang="en-US">
              <a:solidFill>
                <a:schemeClr val="accent2"/>
              </a:solidFill>
            </a:endParaRPr>
          </a:p>
        </p:txBody>
      </p:sp>
      <p:pic>
        <p:nvPicPr>
          <p:cNvPr id="3083" name="Picture 11" descr="Car-accident-animations-36634_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32463"/>
            <a:ext cx="2362200" cy="11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MS910220555[1]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191000" y="4648200"/>
            <a:ext cx="464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d(80) = 0.005(80)</a:t>
            </a:r>
            <a:r>
              <a:rPr lang="en-US" altLang="en-US" baseline="30000">
                <a:solidFill>
                  <a:srgbClr val="FF0066"/>
                </a:solidFill>
              </a:rPr>
              <a:t>2</a:t>
            </a:r>
            <a:endParaRPr lang="en-US" altLang="en-US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     = 0.005(6400)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     = 32m</a:t>
            </a:r>
            <a:endParaRPr lang="en-CA" altLang="en-US">
              <a:solidFill>
                <a:srgbClr val="FF0066"/>
              </a:solidFill>
            </a:endParaRPr>
          </a:p>
        </p:txBody>
      </p:sp>
      <p:pic>
        <p:nvPicPr>
          <p:cNvPr id="3086" name="Picture 14" descr="car-accide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2925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MS910219457[1]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486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3182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4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685" fill="hold"/>
                                        <p:tgtEl>
                                          <p:spTgt spid="30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audio>
              <p:cMediaNode>
                <p:cTn id="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7"/>
                </p:tgtEl>
              </p:cMediaNode>
            </p:audio>
          </p:childTnLst>
        </p:cTn>
      </p:par>
    </p:tnLst>
    <p:bldLst>
      <p:bldP spid="30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 flipH="1" flipV="1">
            <a:off x="8458200" y="2055813"/>
            <a:ext cx="381000" cy="74612"/>
          </a:xfrm>
        </p:spPr>
        <p:txBody>
          <a:bodyPr anchor="ctr"/>
          <a:lstStyle/>
          <a:p>
            <a:endParaRPr lang="en-US" altLang="en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H="1">
            <a:off x="9906000" y="3886200"/>
            <a:ext cx="76200" cy="914400"/>
          </a:xfrm>
        </p:spPr>
        <p:txBody>
          <a:bodyPr/>
          <a:lstStyle/>
          <a:p>
            <a:endParaRPr lang="en-US" alt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Page 74, #19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Experienced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610m = 3660 – 4.9t</a:t>
            </a:r>
            <a:r>
              <a:rPr lang="en-US" altLang="en-US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610 – 3660 = -4.9t</a:t>
            </a:r>
            <a:r>
              <a:rPr lang="en-US" altLang="en-US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-3050 = -4.9t</a:t>
            </a:r>
            <a:r>
              <a:rPr lang="en-US" altLang="en-US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-3050/(-4.9) = t</a:t>
            </a:r>
            <a:r>
              <a:rPr lang="en-US" altLang="en-US" baseline="30000"/>
              <a:t>2 </a:t>
            </a:r>
            <a:r>
              <a:rPr lang="en-US" altLang="en-US"/>
              <a:t>= 622.45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 = </a:t>
            </a:r>
            <a:r>
              <a:rPr lang="en-US" altLang="en-US">
                <a:cs typeface="Arial" panose="020B0604020202020204" pitchFamily="34" charset="0"/>
              </a:rPr>
              <a:t>√(622.45) =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24.95s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FF0066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648200" y="457200"/>
            <a:ext cx="43434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Beginners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1070m = 3660 – 4.9t</a:t>
            </a:r>
            <a:r>
              <a:rPr lang="en-US" altLang="en-US" baseline="30000"/>
              <a:t>2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1070 – 3660 = -4.9t</a:t>
            </a:r>
            <a:r>
              <a:rPr lang="en-US" altLang="en-US" baseline="30000"/>
              <a:t>2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-2590 = -4.9t</a:t>
            </a:r>
            <a:r>
              <a:rPr lang="en-US" altLang="en-US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-2590/-4.9 = t</a:t>
            </a:r>
            <a:r>
              <a:rPr lang="en-US" altLang="en-US" baseline="30000"/>
              <a:t>2 </a:t>
            </a:r>
            <a:r>
              <a:rPr lang="en-US" altLang="en-US"/>
              <a:t>=528.57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 = </a:t>
            </a:r>
            <a:r>
              <a:rPr lang="en-US" altLang="en-US">
                <a:cs typeface="Arial" panose="020B0604020202020204" pitchFamily="34" charset="0"/>
              </a:rPr>
              <a:t>√(528.57) =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23s</a:t>
            </a:r>
            <a:r>
              <a:rPr lang="en-US" altLang="en-US"/>
              <a:t> 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187</Words>
  <Application>Microsoft Office PowerPoint</Application>
  <PresentationFormat>On-screen Show (4:3)</PresentationFormat>
  <Paragraphs>34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RSB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RSB</dc:creator>
  <cp:lastModifiedBy>35-student</cp:lastModifiedBy>
  <cp:revision>7</cp:revision>
  <dcterms:created xsi:type="dcterms:W3CDTF">2012-11-10T01:15:46Z</dcterms:created>
  <dcterms:modified xsi:type="dcterms:W3CDTF">2016-08-25T16:27:34Z</dcterms:modified>
</cp:coreProperties>
</file>