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98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488DE-A0C7-43F3-A8A4-19127FC725C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2895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8D105-4178-4726-AF82-9546E6B2935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48396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9881C-30C6-4CD0-B6F0-1C40ACB1DC6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72329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91E40-EA0F-49BD-9CFC-2A3F5C5DBDD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7140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17D0A-FE9B-42AA-ADB4-CC2AD6A4B9C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26091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A55B3-A273-49D4-9F91-D60550DCB7D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7148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8538C-D2BC-4052-8B8C-ADCA9E29294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2903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97250-7652-41BE-99A3-00275EDBB5A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9461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30EEE-E315-4F7E-A7B8-876309D3E90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2531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885BA-4618-417C-ACE1-16D88318383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4793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1E0B1-7350-4877-8738-EACB66DAD00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4214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CA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757E5F-5649-47D7-8D51-A26D8C891464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student\Local%20Settings\Temporary%20Internet%20Files\Content.IE5\I93FJ6CM\MS910219457%5b1%5d.wav" TargetMode="External"/><Relationship Id="rId1" Type="http://schemas.openxmlformats.org/officeDocument/2006/relationships/audio" Target="file:///C:\Documents%20and%20Settings\student\Local%20Settings\Temporary%20Internet%20Files\Content.IE5\FHEE6OS2\MS910220555%5b1%5d.wav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Page 72, #12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/>
              <a:t>Braking distance under different road conditions: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   </a:t>
            </a:r>
            <a:r>
              <a:rPr lang="en-US" altLang="en-US">
                <a:solidFill>
                  <a:schemeClr val="accent2"/>
                </a:solidFill>
              </a:rPr>
              <a:t>Wet road                                                                     </a:t>
            </a:r>
            <a:r>
              <a:rPr lang="en-US" altLang="en-US">
                <a:solidFill>
                  <a:srgbClr val="FF0066"/>
                </a:solidFill>
              </a:rPr>
              <a:t>Dry road</a:t>
            </a:r>
            <a:endParaRPr lang="en-CA" altLang="en-US">
              <a:solidFill>
                <a:schemeClr val="accent2"/>
              </a:solidFill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" y="1219200"/>
            <a:ext cx="419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d(s) = 0.007s</a:t>
            </a:r>
            <a:r>
              <a:rPr lang="en-US" altLang="en-US" baseline="30000">
                <a:solidFill>
                  <a:schemeClr val="accent2"/>
                </a:solidFill>
              </a:rPr>
              <a:t>2</a:t>
            </a:r>
            <a:r>
              <a:rPr lang="en-US" altLang="en-US">
                <a:solidFill>
                  <a:schemeClr val="accent2"/>
                </a:solidFill>
              </a:rPr>
              <a:t> + 0.008s</a:t>
            </a:r>
            <a:endParaRPr lang="en-CA" altLang="en-US">
              <a:solidFill>
                <a:schemeClr val="accent2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495800" y="1143000"/>
            <a:ext cx="44196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d(s) = a</a:t>
            </a:r>
            <a:r>
              <a:rPr lang="ar-SA" altLang="en-US">
                <a:solidFill>
                  <a:srgbClr val="FF0066"/>
                </a:solidFill>
                <a:cs typeface="Arial" panose="020B0604020202020204" pitchFamily="34" charset="0"/>
              </a:rPr>
              <a:t>۰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s</a:t>
            </a:r>
            <a:r>
              <a:rPr lang="en-US" altLang="en-US" baseline="30000">
                <a:solidFill>
                  <a:srgbClr val="FF0066"/>
                </a:solidFill>
                <a:cs typeface="Arial" panose="020B0604020202020204" pitchFamily="34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50 = a </a:t>
            </a:r>
            <a:r>
              <a:rPr lang="ar-SA" altLang="en-US">
                <a:solidFill>
                  <a:srgbClr val="FF0066"/>
                </a:solidFill>
                <a:cs typeface="Arial" panose="020B0604020202020204" pitchFamily="34" charset="0"/>
              </a:rPr>
              <a:t>۰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(100)</a:t>
            </a:r>
            <a:r>
              <a:rPr lang="en-US" altLang="en-US" baseline="30000">
                <a:solidFill>
                  <a:srgbClr val="FF0066"/>
                </a:solidFill>
                <a:cs typeface="Arial" panose="020B0604020202020204" pitchFamily="34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a = 50/(10 000) = 0.005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d(s) = 0.005s</a:t>
            </a:r>
            <a:r>
              <a:rPr lang="en-US" altLang="en-US" baseline="30000">
                <a:solidFill>
                  <a:srgbClr val="FF0066"/>
                </a:solidFill>
                <a:cs typeface="Arial" panose="020B0604020202020204" pitchFamily="34" charset="0"/>
              </a:rPr>
              <a:t>2</a:t>
            </a:r>
            <a:endParaRPr lang="ar-SA" altLang="en-US">
              <a:solidFill>
                <a:srgbClr val="FF0066"/>
              </a:solidFill>
              <a:cs typeface="Arial" panose="020B0604020202020204" pitchFamily="34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52400" y="2971800"/>
            <a:ext cx="36576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b) d(90) = 0.007(90)</a:t>
            </a:r>
            <a:r>
              <a:rPr lang="en-US" altLang="en-US" baseline="30000">
                <a:solidFill>
                  <a:schemeClr val="accent2"/>
                </a:solidFill>
              </a:rPr>
              <a:t>2</a:t>
            </a:r>
            <a:r>
              <a:rPr lang="en-US" altLang="en-US">
                <a:solidFill>
                  <a:schemeClr val="accent2"/>
                </a:solidFill>
              </a:rPr>
              <a:t> + 0.008(90)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             = 0.007(8100) + 0.72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             = 56.7 + 0.72 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             = 57.42m</a:t>
            </a:r>
            <a:endParaRPr lang="en-CA" altLang="en-US">
              <a:solidFill>
                <a:schemeClr val="accent2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191000" y="2971800"/>
            <a:ext cx="48006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c) d(60) = 0.005 (60)</a:t>
            </a:r>
            <a:r>
              <a:rPr lang="en-US" altLang="en-US" baseline="30000">
                <a:solidFill>
                  <a:srgbClr val="FF0066"/>
                </a:solidFill>
              </a:rPr>
              <a:t>2</a:t>
            </a:r>
            <a:endParaRPr lang="en-US" altLang="en-US">
              <a:solidFill>
                <a:srgbClr val="FF0066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    d(60) = 0.005(3600)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             = 18m</a:t>
            </a:r>
            <a:endParaRPr lang="en-CA" altLang="en-US">
              <a:solidFill>
                <a:srgbClr val="FF0066"/>
              </a:solidFill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28600" y="4572000"/>
            <a:ext cx="36576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d) d(80) = 0.007s</a:t>
            </a:r>
            <a:r>
              <a:rPr lang="en-US" altLang="en-US" baseline="30000">
                <a:solidFill>
                  <a:schemeClr val="accent2"/>
                </a:solidFill>
              </a:rPr>
              <a:t>2</a:t>
            </a:r>
            <a:r>
              <a:rPr lang="en-US" altLang="en-US">
                <a:solidFill>
                  <a:schemeClr val="accent2"/>
                </a:solidFill>
              </a:rPr>
              <a:t> + 0.008s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             = 0.007(80)</a:t>
            </a:r>
            <a:r>
              <a:rPr lang="en-US" altLang="en-US" baseline="30000">
                <a:solidFill>
                  <a:schemeClr val="accent2"/>
                </a:solidFill>
              </a:rPr>
              <a:t>2</a:t>
            </a:r>
            <a:r>
              <a:rPr lang="en-US" altLang="en-US">
                <a:solidFill>
                  <a:schemeClr val="accent2"/>
                </a:solidFill>
              </a:rPr>
              <a:t> + 0.008(80)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             = 45.44s</a:t>
            </a:r>
            <a:endParaRPr lang="en-CA" altLang="en-US">
              <a:solidFill>
                <a:schemeClr val="accent2"/>
              </a:solidFill>
            </a:endParaRPr>
          </a:p>
        </p:txBody>
      </p:sp>
      <p:pic>
        <p:nvPicPr>
          <p:cNvPr id="3083" name="Picture 11" descr="Car-accident-animations-36634_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32463"/>
            <a:ext cx="2362200" cy="112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MS910220555[1]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191000" y="4648200"/>
            <a:ext cx="46482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d(80) = 0.005(80)</a:t>
            </a:r>
            <a:r>
              <a:rPr lang="en-US" altLang="en-US" baseline="30000">
                <a:solidFill>
                  <a:srgbClr val="FF0066"/>
                </a:solidFill>
              </a:rPr>
              <a:t>2</a:t>
            </a:r>
            <a:endParaRPr lang="en-US" altLang="en-US">
              <a:solidFill>
                <a:srgbClr val="FF0066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         = 0.005(6400)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         = 32m</a:t>
            </a:r>
            <a:endParaRPr lang="en-CA" altLang="en-US">
              <a:solidFill>
                <a:srgbClr val="FF0066"/>
              </a:solidFill>
            </a:endParaRPr>
          </a:p>
        </p:txBody>
      </p:sp>
      <p:pic>
        <p:nvPicPr>
          <p:cNvPr id="3086" name="Picture 14" descr="car-acciden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429250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MS910219457[1]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486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3182" fill="hold"/>
                                        <p:tgtEl>
                                          <p:spTgt spid="30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4"/>
                </p:tgtEl>
              </p:cMediaNode>
            </p:audio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0" dur="685" fill="hold"/>
                                        <p:tgtEl>
                                          <p:spTgt spid="30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7"/>
                  </p:tgtEl>
                </p:cond>
              </p:nextCondLst>
            </p:seq>
            <p:audio>
              <p:cMediaNode>
                <p:cTn id="9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7"/>
                </p:tgtEl>
              </p:cMediaNode>
            </p:audio>
          </p:childTnLst>
        </p:cTn>
      </p:par>
    </p:tnLst>
    <p:bldLst>
      <p:bldP spid="30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 flipH="1" flipV="1">
            <a:off x="8458200" y="2055813"/>
            <a:ext cx="381000" cy="74612"/>
          </a:xfrm>
        </p:spPr>
        <p:txBody>
          <a:bodyPr anchor="ctr"/>
          <a:lstStyle/>
          <a:p>
            <a:endParaRPr lang="en-US" altLang="en-US" sz="4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 flipH="1">
            <a:off x="9906000" y="3886200"/>
            <a:ext cx="76200" cy="914400"/>
          </a:xfrm>
        </p:spPr>
        <p:txBody>
          <a:bodyPr/>
          <a:lstStyle/>
          <a:p>
            <a:endParaRPr lang="en-US" altLang="en-US" sz="320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66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Page 74, #19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Experienced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610m = 3660 – 4.9t</a:t>
            </a:r>
            <a:r>
              <a:rPr lang="en-US" altLang="en-US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610 – 3660 = -4.9t</a:t>
            </a:r>
            <a:r>
              <a:rPr lang="en-US" altLang="en-US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-3050 = -4.9t</a:t>
            </a:r>
            <a:r>
              <a:rPr lang="en-US" altLang="en-US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-3050/(-4.9) = t</a:t>
            </a:r>
            <a:r>
              <a:rPr lang="en-US" altLang="en-US" baseline="30000"/>
              <a:t>2 </a:t>
            </a:r>
            <a:r>
              <a:rPr lang="en-US" altLang="en-US"/>
              <a:t>= 622.45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 = </a:t>
            </a:r>
            <a:r>
              <a:rPr lang="en-US" altLang="en-US">
                <a:cs typeface="Arial" panose="020B0604020202020204" pitchFamily="34" charset="0"/>
              </a:rPr>
              <a:t>√(622.45) = 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24.95s</a:t>
            </a:r>
          </a:p>
          <a:p>
            <a:pPr>
              <a:spcBef>
                <a:spcPct val="50000"/>
              </a:spcBef>
            </a:pPr>
            <a:endParaRPr lang="en-US" altLang="en-US">
              <a:solidFill>
                <a:srgbClr val="FF0066"/>
              </a:solidFill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648200" y="457200"/>
            <a:ext cx="434340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Beginners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1070m = 3660 – 4.9t</a:t>
            </a:r>
            <a:r>
              <a:rPr lang="en-US" altLang="en-US" baseline="30000"/>
              <a:t>2</a:t>
            </a: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1070 – 3660 = -4.9t</a:t>
            </a:r>
            <a:r>
              <a:rPr lang="en-US" altLang="en-US" baseline="30000"/>
              <a:t>2</a:t>
            </a: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-2590 = -4.9t</a:t>
            </a:r>
            <a:r>
              <a:rPr lang="en-US" altLang="en-US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-2590/-4.9 = t</a:t>
            </a:r>
            <a:r>
              <a:rPr lang="en-US" altLang="en-US" baseline="30000"/>
              <a:t>2 </a:t>
            </a:r>
            <a:r>
              <a:rPr lang="en-US" altLang="en-US"/>
              <a:t>=528.57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 = </a:t>
            </a:r>
            <a:r>
              <a:rPr lang="en-US" altLang="en-US">
                <a:cs typeface="Arial" panose="020B0604020202020204" pitchFamily="34" charset="0"/>
              </a:rPr>
              <a:t>√(528.57) =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23s</a:t>
            </a:r>
            <a:r>
              <a:rPr lang="en-US" altLang="en-US"/>
              <a:t> </a:t>
            </a:r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187</Words>
  <Application>Microsoft Office PowerPoint</Application>
  <PresentationFormat>On-screen Show (4:3)</PresentationFormat>
  <Paragraphs>34</Paragraphs>
  <Slides>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>RSB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RSB</dc:creator>
  <cp:lastModifiedBy>35-student</cp:lastModifiedBy>
  <cp:revision>7</cp:revision>
  <dcterms:created xsi:type="dcterms:W3CDTF">2012-11-10T01:15:46Z</dcterms:created>
  <dcterms:modified xsi:type="dcterms:W3CDTF">2016-08-26T13:25:29Z</dcterms:modified>
</cp:coreProperties>
</file>