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391503-6026-4FAA-A0D4-83D67492C4DE}" type="datetimeFigureOut">
              <a:rPr lang="en-US" smtClean="0"/>
              <a:t>2/24/2010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DE881-96BF-45B0-9913-47B76AAFA1DE}" type="slidenum">
              <a:rPr lang="en-CA" smtClean="0"/>
              <a:t>‹#›</a:t>
            </a:fld>
            <a:endParaRPr lang="en-CA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42860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CA" dirty="0" smtClean="0"/>
              <a:t>CLASSIFICATION OF SOLIDS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286116" y="642918"/>
            <a:ext cx="22860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3600" dirty="0" smtClean="0"/>
              <a:t>SOLIDS</a:t>
            </a:r>
            <a:endParaRPr lang="en-CA" sz="3600" dirty="0"/>
          </a:p>
        </p:txBody>
      </p:sp>
      <p:sp>
        <p:nvSpPr>
          <p:cNvPr id="8" name="TextBox 7"/>
          <p:cNvSpPr txBox="1"/>
          <p:nvPr/>
        </p:nvSpPr>
        <p:spPr>
          <a:xfrm>
            <a:off x="428596" y="2143116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POLYHEDRON</a:t>
            </a:r>
            <a:endParaRPr lang="en-CA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5000628" y="2214554"/>
            <a:ext cx="32861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dirty="0" smtClean="0"/>
              <a:t>CURVED SOLIDS</a:t>
            </a:r>
            <a:endParaRPr lang="en-CA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142844" y="4000504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PRISMS</a:t>
            </a:r>
            <a:endParaRPr lang="en-CA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1643042" y="4000504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PYRAMIDS</a:t>
            </a:r>
            <a:endParaRPr lang="en-CA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429124" y="3929066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CYLINDERS</a:t>
            </a:r>
            <a:endParaRPr lang="en-CA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7072330" y="3857628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CONES</a:t>
            </a:r>
            <a:endParaRPr lang="en-CA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6000760" y="4429132"/>
            <a:ext cx="1571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 smtClean="0"/>
              <a:t>SPHERES</a:t>
            </a:r>
            <a:endParaRPr lang="en-CA" sz="2400" dirty="0"/>
          </a:p>
        </p:txBody>
      </p:sp>
      <p:cxnSp>
        <p:nvCxnSpPr>
          <p:cNvPr id="16" name="Straight Arrow Connector 15"/>
          <p:cNvCxnSpPr/>
          <p:nvPr/>
        </p:nvCxnSpPr>
        <p:spPr>
          <a:xfrm rot="10800000" flipV="1">
            <a:off x="2643174" y="1357298"/>
            <a:ext cx="1357322" cy="71438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5400000">
            <a:off x="571472" y="2786058"/>
            <a:ext cx="1143008" cy="100013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10800000" flipV="1">
            <a:off x="4857752" y="2786058"/>
            <a:ext cx="1214446" cy="1000132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 rot="16200000" flipH="1">
            <a:off x="1714480" y="3000372"/>
            <a:ext cx="1285884" cy="714380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6822297" y="2964653"/>
            <a:ext cx="1143008" cy="78581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rot="16200000" flipH="1">
            <a:off x="5822165" y="3536157"/>
            <a:ext cx="1428760" cy="7143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4429124" y="1357298"/>
            <a:ext cx="1143008" cy="785818"/>
          </a:xfrm>
          <a:prstGeom prst="straightConnector1">
            <a:avLst/>
          </a:prstGeom>
          <a:ln w="349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12</Words>
  <Application>Microsoft Office PowerPoint</Application>
  <PresentationFormat>On-screen Show (4:3)</PresentationFormat>
  <Paragraphs>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Flow</vt:lpstr>
      <vt:lpstr>CLASSIFICATION OF SOLIDS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CLASSIFICATION OF SOLIDS</dc:title>
  <dc:creator>Daphne</dc:creator>
  <cp:lastModifiedBy>Daphne</cp:lastModifiedBy>
  <cp:revision>1</cp:revision>
  <dcterms:created xsi:type="dcterms:W3CDTF">2010-02-24T19:01:48Z</dcterms:created>
  <dcterms:modified xsi:type="dcterms:W3CDTF">2010-02-24T19:11:09Z</dcterms:modified>
</cp:coreProperties>
</file>