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8" d="100"/>
          <a:sy n="58" d="100"/>
        </p:scale>
        <p:origin x="8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6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6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8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7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6DD3-92EA-4AF3-90D9-704F64C86DA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8EE7-E334-4064-8D2F-B48B1257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53704"/>
            <a:ext cx="7510934" cy="5829382"/>
          </a:xfrm>
          <a:prstGeom prst="rect">
            <a:avLst/>
          </a:prstGeom>
        </p:spPr>
      </p:pic>
      <p:sp>
        <p:nvSpPr>
          <p:cNvPr id="3" name="Bent-Up Arrow 2"/>
          <p:cNvSpPr/>
          <p:nvPr/>
        </p:nvSpPr>
        <p:spPr>
          <a:xfrm>
            <a:off x="4985657" y="3810000"/>
            <a:ext cx="968829" cy="685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5086" y="4027714"/>
            <a:ext cx="1774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Passes through</a:t>
            </a:r>
          </a:p>
          <a:p>
            <a:r>
              <a:rPr lang="en-US" b="1" dirty="0" smtClean="0"/>
              <a:t>(0, 0), so b= 0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6313714" y="2394857"/>
            <a:ext cx="130629" cy="1306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751443" y="2525487"/>
            <a:ext cx="0" cy="10923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60035" y="2394857"/>
            <a:ext cx="2385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Change in y = +2</a:t>
            </a:r>
            <a:endParaRPr lang="en-US" sz="2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741879" y="2450606"/>
            <a:ext cx="581401" cy="191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08104" y="1802296"/>
            <a:ext cx="251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Change in x =  + 1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18852" y="2594912"/>
            <a:ext cx="51418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 = </a:t>
            </a:r>
            <a:r>
              <a:rPr lang="en-US" sz="2400" b="1" u="sng" dirty="0" smtClean="0"/>
              <a:t>Change in y</a:t>
            </a:r>
            <a:r>
              <a:rPr lang="en-US" sz="2400" dirty="0" smtClean="0"/>
              <a:t> =  </a:t>
            </a:r>
            <a:r>
              <a:rPr lang="en-US" sz="2400" b="1" u="sng" dirty="0"/>
              <a:t>+</a:t>
            </a:r>
            <a:r>
              <a:rPr lang="en-US" sz="2400" b="1" u="sng" dirty="0" smtClean="0"/>
              <a:t>2</a:t>
            </a:r>
            <a:r>
              <a:rPr lang="en-US" sz="2400" b="1" dirty="0" smtClean="0"/>
              <a:t> = 2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Change in x     +1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Equation of the line :</a:t>
            </a:r>
          </a:p>
          <a:p>
            <a:endParaRPr lang="en-US" sz="2400" b="1" dirty="0"/>
          </a:p>
          <a:p>
            <a:r>
              <a:rPr lang="en-US" sz="2400" b="1" dirty="0"/>
              <a:t>y</a:t>
            </a:r>
            <a:r>
              <a:rPr lang="en-US" sz="2400" b="1" dirty="0" smtClean="0"/>
              <a:t> = 2x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2386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983" y="96664"/>
            <a:ext cx="6281530" cy="663667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009322" y="1948070"/>
            <a:ext cx="954156" cy="198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31165" y="1378226"/>
            <a:ext cx="2385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initial value:</a:t>
            </a:r>
          </a:p>
          <a:p>
            <a:endParaRPr lang="en-US" sz="2400" b="1" dirty="0"/>
          </a:p>
          <a:p>
            <a:r>
              <a:rPr lang="en-US" sz="2400" b="1" dirty="0" smtClean="0"/>
              <a:t>(0,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) = (0,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122504" y="1948070"/>
            <a:ext cx="0" cy="22793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99791" y="2941983"/>
            <a:ext cx="279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y = -4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6652591" y="4227443"/>
            <a:ext cx="79513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6122504" y="4227443"/>
            <a:ext cx="569844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8435" y="4273162"/>
            <a:ext cx="2796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x = +1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23652" y="596348"/>
            <a:ext cx="5168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en-US" sz="2400" b="1" dirty="0" smtClean="0"/>
              <a:t>= </a:t>
            </a:r>
            <a:r>
              <a:rPr lang="en-US" sz="2400" b="1" u="sng" dirty="0" smtClean="0"/>
              <a:t>Change in y</a:t>
            </a:r>
            <a:r>
              <a:rPr lang="en-US" sz="2400" b="1" dirty="0" smtClean="0"/>
              <a:t> = </a:t>
            </a:r>
            <a:r>
              <a:rPr lang="en-US" sz="2400" b="1" u="sng" dirty="0" smtClean="0"/>
              <a:t>-4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0000FF"/>
                </a:solidFill>
              </a:rPr>
              <a:t>-4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Change in x   +1</a:t>
            </a:r>
          </a:p>
          <a:p>
            <a:endParaRPr lang="en-US" sz="2400" b="1" dirty="0"/>
          </a:p>
          <a:p>
            <a:r>
              <a:rPr lang="en-US" sz="2400" b="1" dirty="0"/>
              <a:t>y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b="1" dirty="0" smtClean="0"/>
              <a:t>x + </a:t>
            </a:r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smtClean="0"/>
              <a:t>Y = </a:t>
            </a:r>
            <a:r>
              <a:rPr lang="en-US" sz="2400" b="1" dirty="0" smtClean="0">
                <a:solidFill>
                  <a:srgbClr val="0000FF"/>
                </a:solidFill>
              </a:rPr>
              <a:t>-4</a:t>
            </a:r>
            <a:r>
              <a:rPr lang="en-US" sz="2400" b="1" dirty="0" smtClean="0"/>
              <a:t>x +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071" y="-1"/>
            <a:ext cx="7113578" cy="663933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651513" y="5711687"/>
            <a:ext cx="1431235" cy="172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7078" y="4068417"/>
            <a:ext cx="4068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The initial value is (0, </a:t>
            </a:r>
            <a:r>
              <a:rPr lang="en-US" sz="2000" b="1" dirty="0" smtClean="0">
                <a:solidFill>
                  <a:srgbClr val="FF0000"/>
                </a:solidFill>
              </a:rPr>
              <a:t>b</a:t>
            </a:r>
            <a:r>
              <a:rPr lang="en-US" sz="2000" b="1" dirty="0" smtClean="0"/>
              <a:t>) = (0, </a:t>
            </a:r>
            <a:r>
              <a:rPr lang="en-US" sz="2000" b="1" dirty="0" smtClean="0">
                <a:solidFill>
                  <a:srgbClr val="FF0000"/>
                </a:solidFill>
              </a:rPr>
              <a:t>-4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8030817" y="5102087"/>
            <a:ext cx="53009" cy="1060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188765" y="5208105"/>
            <a:ext cx="39757" cy="503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3530" y="4731026"/>
            <a:ext cx="284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Change in y = +1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28522" y="5208104"/>
            <a:ext cx="180229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88765" y="4373217"/>
            <a:ext cx="245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x = +3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87548" y="596348"/>
            <a:ext cx="5804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Change in y</a:t>
            </a:r>
            <a:r>
              <a:rPr lang="en-US" sz="2400" b="1" dirty="0" smtClean="0"/>
              <a:t> = </a:t>
            </a:r>
            <a:r>
              <a:rPr lang="en-US" sz="2400" b="1" u="sng" dirty="0" smtClean="0"/>
              <a:t>+1</a:t>
            </a:r>
            <a:r>
              <a:rPr lang="en-US" sz="2400" b="1" dirty="0" smtClean="0"/>
              <a:t> = </a:t>
            </a:r>
            <a:r>
              <a:rPr lang="en-US" sz="2400" b="1" u="sng" dirty="0" smtClean="0">
                <a:solidFill>
                  <a:srgbClr val="0000FF"/>
                </a:solidFill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</a:rPr>
              <a:t> =a</a:t>
            </a:r>
            <a:endParaRPr lang="en-US" sz="2400" b="1" u="sng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Change in x    +3     </a:t>
            </a:r>
            <a:r>
              <a:rPr lang="en-US" sz="2400" b="1" dirty="0" smtClean="0">
                <a:solidFill>
                  <a:srgbClr val="0000FF"/>
                </a:solidFill>
              </a:rPr>
              <a:t>3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400" b="1" dirty="0"/>
              <a:t>y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b="1" dirty="0" smtClean="0"/>
              <a:t>x +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y</a:t>
            </a:r>
            <a:r>
              <a:rPr lang="en-US" sz="2400" b="1" dirty="0" smtClean="0"/>
              <a:t> = </a:t>
            </a:r>
            <a:r>
              <a:rPr lang="en-US" sz="2400" b="1" u="sng" dirty="0" smtClean="0"/>
              <a:t>x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- 4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     </a:t>
            </a:r>
            <a:r>
              <a:rPr lang="en-US" sz="2400" b="1" dirty="0" smtClean="0">
                <a:solidFill>
                  <a:srgbClr val="0000FF"/>
                </a:solidFill>
              </a:rPr>
              <a:t>3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101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311" y="225287"/>
            <a:ext cx="7062272" cy="6444744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850296" y="3498574"/>
            <a:ext cx="927652" cy="172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08243" y="3032160"/>
            <a:ext cx="259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 value =</a:t>
            </a:r>
          </a:p>
          <a:p>
            <a:r>
              <a:rPr lang="en-US" sz="2400" b="1" dirty="0" smtClean="0"/>
              <a:t>(0,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/>
              <a:t>) = (0, 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5" name="Oval 4"/>
          <p:cNvSpPr/>
          <p:nvPr/>
        </p:nvSpPr>
        <p:spPr>
          <a:xfrm>
            <a:off x="8057322" y="1828800"/>
            <a:ext cx="132521" cy="1192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897217" y="1888435"/>
            <a:ext cx="13253" cy="16101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6783" y="2080591"/>
            <a:ext cx="369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y = +3</a:t>
            </a:r>
            <a:endParaRPr lang="en-US" sz="24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97217" y="1828800"/>
            <a:ext cx="2160105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10470" y="1272564"/>
            <a:ext cx="2669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Change in x = +4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944139" y="3032160"/>
            <a:ext cx="50888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a</a:t>
            </a:r>
            <a:r>
              <a:rPr lang="en-US" sz="2400" b="1" dirty="0" smtClean="0"/>
              <a:t> = </a:t>
            </a:r>
            <a:r>
              <a:rPr lang="en-US" sz="2400" b="1" u="sng" dirty="0" smtClean="0"/>
              <a:t>Change in y </a:t>
            </a:r>
            <a:r>
              <a:rPr lang="en-US" sz="2400" b="1" dirty="0" smtClean="0"/>
              <a:t>= </a:t>
            </a:r>
            <a:r>
              <a:rPr lang="en-US" sz="2400" b="1" u="sng" dirty="0" smtClean="0"/>
              <a:t>+3</a:t>
            </a:r>
            <a:r>
              <a:rPr lang="en-US" sz="2400" b="1" dirty="0" smtClean="0"/>
              <a:t> =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 smtClean="0">
                <a:solidFill>
                  <a:srgbClr val="0000FF"/>
                </a:solidFill>
              </a:rPr>
              <a:t>3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Change in x    +4    </a:t>
            </a:r>
            <a:r>
              <a:rPr lang="en-US" sz="2400" b="1" dirty="0" smtClean="0">
                <a:solidFill>
                  <a:srgbClr val="0000FF"/>
                </a:solidFill>
              </a:rPr>
              <a:t>4</a:t>
            </a:r>
          </a:p>
          <a:p>
            <a:endParaRPr lang="en-US" sz="2400" b="1" dirty="0">
              <a:solidFill>
                <a:srgbClr val="0000FF"/>
              </a:solidFill>
            </a:endParaRPr>
          </a:p>
          <a:p>
            <a:r>
              <a:rPr lang="en-US" sz="2400" b="1" dirty="0"/>
              <a:t>y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b="1" dirty="0" smtClean="0"/>
              <a:t>x +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y</a:t>
            </a:r>
            <a:r>
              <a:rPr lang="en-US" sz="2400" b="1" dirty="0" smtClean="0"/>
              <a:t> = </a:t>
            </a:r>
            <a:r>
              <a:rPr lang="en-US" sz="2400" b="1" u="sng" dirty="0" smtClean="0">
                <a:solidFill>
                  <a:srgbClr val="0000FF"/>
                </a:solidFill>
              </a:rPr>
              <a:t>3</a:t>
            </a:r>
            <a:r>
              <a:rPr lang="en-US" sz="2400" b="1" u="sng" dirty="0" smtClean="0"/>
              <a:t>x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       </a:t>
            </a:r>
            <a:r>
              <a:rPr lang="en-US" sz="2400" b="1" dirty="0" smtClean="0">
                <a:solidFill>
                  <a:srgbClr val="0000FF"/>
                </a:solidFill>
              </a:rPr>
              <a:t>4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603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213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Riverside School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35-student</dc:creator>
  <cp:lastModifiedBy>35-student</cp:lastModifiedBy>
  <cp:revision>5</cp:revision>
  <dcterms:created xsi:type="dcterms:W3CDTF">2016-11-15T13:46:55Z</dcterms:created>
  <dcterms:modified xsi:type="dcterms:W3CDTF">2016-11-15T14:18:17Z</dcterms:modified>
</cp:coreProperties>
</file>