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40" d="100"/>
          <a:sy n="40" d="100"/>
        </p:scale>
        <p:origin x="5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134B-4FC5-4820-9AF7-FC41B4770723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2316-6DFE-4093-A2F0-E8D044F39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81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134B-4FC5-4820-9AF7-FC41B4770723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2316-6DFE-4093-A2F0-E8D044F39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21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134B-4FC5-4820-9AF7-FC41B4770723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2316-6DFE-4093-A2F0-E8D044F39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5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134B-4FC5-4820-9AF7-FC41B4770723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2316-6DFE-4093-A2F0-E8D044F39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04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134B-4FC5-4820-9AF7-FC41B4770723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2316-6DFE-4093-A2F0-E8D044F39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412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134B-4FC5-4820-9AF7-FC41B4770723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2316-6DFE-4093-A2F0-E8D044F39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17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134B-4FC5-4820-9AF7-FC41B4770723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2316-6DFE-4093-A2F0-E8D044F39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03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134B-4FC5-4820-9AF7-FC41B4770723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2316-6DFE-4093-A2F0-E8D044F39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50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134B-4FC5-4820-9AF7-FC41B4770723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2316-6DFE-4093-A2F0-E8D044F39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63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134B-4FC5-4820-9AF7-FC41B4770723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2316-6DFE-4093-A2F0-E8D044F39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99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134B-4FC5-4820-9AF7-FC41B4770723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2316-6DFE-4093-A2F0-E8D044F39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18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6134B-4FC5-4820-9AF7-FC41B4770723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32316-6DFE-4093-A2F0-E8D044F39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88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826477" y="140677"/>
                <a:ext cx="11365523" cy="3659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Worksheet A factoring</a:t>
                </a:r>
              </a:p>
              <a:p>
                <a:endParaRPr lang="en-US" sz="2800" b="1" dirty="0"/>
              </a:p>
              <a:p>
                <a:r>
                  <a:rPr lang="en-US" sz="2800" b="1" dirty="0" smtClean="0"/>
                  <a:t>7) </a:t>
                </a:r>
                <a:r>
                  <a:rPr lang="en-US" sz="2800" b="1" dirty="0" err="1" smtClean="0"/>
                  <a:t>uv</a:t>
                </a:r>
                <a:r>
                  <a:rPr lang="en-US" sz="2800" b="1" dirty="0" smtClean="0"/>
                  <a:t>(2 + 5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</m:oMath>
                </a14:m>
                <a:r>
                  <a:rPr lang="en-US" sz="2800" b="1" dirty="0" smtClean="0"/>
                  <a:t>)                                          8) 2(3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sup>
                    </m:sSup>
                  </m:oMath>
                </a14:m>
                <a:r>
                  <a:rPr lang="en-US" sz="2800" b="1" dirty="0" smtClean="0"/>
                  <a:t> + 5)</a:t>
                </a:r>
              </a:p>
              <a:p>
                <a:endParaRPr lang="en-US" sz="2800" b="1" dirty="0"/>
              </a:p>
              <a:p>
                <a:endParaRPr lang="en-US" sz="2800" b="1" dirty="0" smtClean="0"/>
              </a:p>
              <a:p>
                <a:endParaRPr lang="en-US" sz="2800" b="1" dirty="0"/>
              </a:p>
              <a:p>
                <a:endParaRPr lang="en-US" sz="2800" b="1" dirty="0" smtClean="0"/>
              </a:p>
              <a:p>
                <a:r>
                  <a:rPr lang="en-US" sz="2800" b="1" dirty="0" smtClean="0"/>
                  <a:t>9) 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𝟓</m:t>
                    </m:r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𝟐</m:t>
                    </m:r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b="1" dirty="0" smtClean="0"/>
                  <a:t>                           10)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2800" b="1" dirty="0" smtClean="0"/>
                  <a:t>(2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b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477" y="140677"/>
                <a:ext cx="11365523" cy="3659528"/>
              </a:xfrm>
              <a:prstGeom prst="rect">
                <a:avLst/>
              </a:prstGeom>
              <a:blipFill rotWithShape="0">
                <a:blip r:embed="rId2"/>
                <a:stretch>
                  <a:fillRect l="-1127" t="-1500"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434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12192000" cy="659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Worksheet </a:t>
                </a:r>
                <a:r>
                  <a:rPr lang="en-US" sz="2800" dirty="0" smtClean="0"/>
                  <a:t>B</a:t>
                </a:r>
                <a:r>
                  <a:rPr lang="en-US" sz="2800" b="1" dirty="0" smtClean="0"/>
                  <a:t> factoring</a:t>
                </a:r>
              </a:p>
              <a:p>
                <a:endParaRPr lang="en-US" sz="2800" b="1" dirty="0"/>
              </a:p>
              <a:p>
                <a:pPr marL="514350" indent="-514350">
                  <a:buAutoNum type="arabicParenR"/>
                </a:pPr>
                <a:r>
                  <a:rPr lang="en-US" sz="2800" b="1" dirty="0" smtClean="0"/>
                  <a:t>8z(2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𝒛𝒙</m:t>
                    </m:r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)                    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) −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𝒎𝒏</m:t>
                    </m:r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𝒎𝒏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b="1" dirty="0" smtClean="0"/>
              </a:p>
              <a:p>
                <a:pPr marL="514350" indent="-514350">
                  <a:buAutoNum type="arabicParenR"/>
                </a:pPr>
                <a:endParaRPr lang="en-US" sz="2800" b="1" dirty="0" smtClean="0"/>
              </a:p>
              <a:p>
                <a:endParaRPr lang="en-US" sz="2800" b="1" dirty="0" smtClean="0"/>
              </a:p>
              <a:p>
                <a:endParaRPr lang="en-US" sz="2800" b="1" dirty="0"/>
              </a:p>
              <a:p>
                <a:r>
                  <a:rPr lang="en-US" sz="2800" b="1" dirty="0" smtClean="0"/>
                  <a:t>3) 8q(8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2800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p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800" b="1" i="0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1" i="0" dirty="0" smtClean="0">
                        <a:latin typeface="Cambria Math" panose="02040503050406030204" pitchFamily="18" charset="0"/>
                      </a:rPr>
                      <m:t>𝟗𝐪</m:t>
                    </m:r>
                    <m:sSup>
                      <m:sSupPr>
                        <m:ctrlPr>
                          <a:rPr lang="en-US" sz="2800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p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  <m:r>
                      <a:rPr lang="en-US" sz="2800" b="1" i="1" dirty="0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2800" b="1" i="1" dirty="0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800" b="1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1" dirty="0" smtClean="0"/>
                  <a:t>                              </a:t>
                </a:r>
                <a:r>
                  <a:rPr lang="en-US" sz="2800" b="1" dirty="0" smtClean="0"/>
                  <a:t>4) 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sup>
                    </m:sSup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𝒑</m:t>
                    </m:r>
                    <m:d>
                      <m:d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  <m:sSup>
                          <m:sSup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  <m:sup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𝟔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  <m:sSup>
                          <m:sSup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  <m:sup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𝟓</m:t>
                            </m:r>
                          </m:sup>
                        </m:sSup>
                      </m:e>
                    </m:d>
                  </m:oMath>
                </a14:m>
                <a:endParaRPr lang="en-US" sz="2800" b="1" dirty="0" smtClean="0"/>
              </a:p>
              <a:p>
                <a:endParaRPr lang="en-US" b="1" dirty="0" smtClean="0"/>
              </a:p>
              <a:p>
                <a:endParaRPr lang="en-US" b="1" dirty="0"/>
              </a:p>
              <a:p>
                <a:endParaRPr lang="en-US" b="1" dirty="0" smtClean="0"/>
              </a:p>
              <a:p>
                <a:endParaRPr lang="en-US" b="1" dirty="0"/>
              </a:p>
              <a:p>
                <a:r>
                  <a:rPr lang="en-US" sz="2800" b="1" dirty="0" smtClean="0"/>
                  <a:t>5) p(9p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)                         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𝒒</m:t>
                    </m:r>
                    <m:d>
                      <m:d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𝒒𝒑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sSup>
                          <m:sSup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𝒒</m:t>
                            </m:r>
                          </m:e>
                          <m:sup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  <m:sSup>
                          <m:sSup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p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𝟔</m:t>
                            </m:r>
                          </m:sup>
                        </m:sSup>
                        <m:sSup>
                          <m:sSup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  <m:sup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d>
                  </m:oMath>
                </a14:m>
                <a:endParaRPr lang="en-US" sz="2800" b="1" dirty="0" smtClean="0"/>
              </a:p>
              <a:p>
                <a:endParaRPr lang="en-US" sz="2800" b="1" dirty="0" smtClean="0"/>
              </a:p>
              <a:p>
                <a:endParaRPr lang="en-US" sz="2800" b="1" dirty="0"/>
              </a:p>
              <a:p>
                <a:endParaRPr lang="en-US" sz="2800" b="1" dirty="0" smtClean="0"/>
              </a:p>
              <a:p>
                <a:r>
                  <a:rPr lang="en-US" sz="2800" b="1" dirty="0" smtClean="0"/>
                  <a:t>7) -8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 − </m:t>
                    </m:r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 smtClean="0"/>
                  <a:t>)               8) 9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𝟔</m:t>
                    </m:r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𝒑𝒒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𝟒</m:t>
                    </m:r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b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6595652"/>
              </a:xfrm>
              <a:prstGeom prst="rect">
                <a:avLst/>
              </a:prstGeom>
              <a:blipFill rotWithShape="0">
                <a:blip r:embed="rId2"/>
                <a:stretch>
                  <a:fillRect l="-1050" t="-832" b="-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569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12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</vt:vector>
  </TitlesOfParts>
  <Company>Riverside School Board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35-student</dc:creator>
  <cp:lastModifiedBy>35-student</cp:lastModifiedBy>
  <cp:revision>4</cp:revision>
  <dcterms:created xsi:type="dcterms:W3CDTF">2016-09-20T15:39:21Z</dcterms:created>
  <dcterms:modified xsi:type="dcterms:W3CDTF">2016-09-20T16:00:02Z</dcterms:modified>
</cp:coreProperties>
</file>